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4"/>
  </p:handoutMasterIdLst>
  <p:sldIdLst>
    <p:sldId id="3880" r:id="rId3"/>
    <p:sldId id="2320" r:id="rId5"/>
    <p:sldId id="1674" r:id="rId6"/>
    <p:sldId id="3348" r:id="rId7"/>
    <p:sldId id="316" r:id="rId8"/>
    <p:sldId id="418" r:id="rId9"/>
    <p:sldId id="3881" r:id="rId10"/>
    <p:sldId id="332" r:id="rId11"/>
    <p:sldId id="2922" r:id="rId12"/>
    <p:sldId id="336" r:id="rId13"/>
    <p:sldId id="345" r:id="rId14"/>
    <p:sldId id="3457" r:id="rId15"/>
    <p:sldId id="335" r:id="rId16"/>
    <p:sldId id="517" r:id="rId17"/>
    <p:sldId id="380" r:id="rId18"/>
    <p:sldId id="2230" r:id="rId19"/>
    <p:sldId id="4007" r:id="rId20"/>
    <p:sldId id="4002" r:id="rId21"/>
    <p:sldId id="4003" r:id="rId22"/>
    <p:sldId id="2231" r:id="rId23"/>
    <p:sldId id="2321" r:id="rId24"/>
    <p:sldId id="2804" r:id="rId25"/>
    <p:sldId id="2805" r:id="rId26"/>
    <p:sldId id="3999" r:id="rId27"/>
    <p:sldId id="2622" r:id="rId28"/>
    <p:sldId id="2623" r:id="rId29"/>
    <p:sldId id="1776" r:id="rId30"/>
    <p:sldId id="512" r:id="rId31"/>
    <p:sldId id="516" r:id="rId32"/>
    <p:sldId id="513" r:id="rId33"/>
    <p:sldId id="514" r:id="rId34"/>
    <p:sldId id="518" r:id="rId35"/>
    <p:sldId id="830" r:id="rId36"/>
    <p:sldId id="1592" r:id="rId37"/>
    <p:sldId id="1513" r:id="rId38"/>
    <p:sldId id="4006" r:id="rId39"/>
    <p:sldId id="4005" r:id="rId40"/>
    <p:sldId id="4004" r:id="rId41"/>
    <p:sldId id="2924" r:id="rId42"/>
    <p:sldId id="425" r:id="rId43"/>
    <p:sldId id="424" r:id="rId44"/>
    <p:sldId id="419" r:id="rId45"/>
    <p:sldId id="337" r:id="rId46"/>
    <p:sldId id="1247" r:id="rId47"/>
    <p:sldId id="331" r:id="rId48"/>
    <p:sldId id="3882" r:id="rId49"/>
    <p:sldId id="330" r:id="rId50"/>
    <p:sldId id="567" r:id="rId51"/>
    <p:sldId id="1384" r:id="rId52"/>
    <p:sldId id="1385" r:id="rId53"/>
    <p:sldId id="4008" r:id="rId54"/>
    <p:sldId id="4009" r:id="rId55"/>
    <p:sldId id="329" r:id="rId56"/>
    <p:sldId id="2925" r:id="rId57"/>
    <p:sldId id="683" r:id="rId58"/>
    <p:sldId id="2926" r:id="rId59"/>
    <p:sldId id="3883" r:id="rId60"/>
    <p:sldId id="328" r:id="rId61"/>
    <p:sldId id="1451" r:id="rId62"/>
    <p:sldId id="785" r:id="rId63"/>
    <p:sldId id="3748" r:id="rId64"/>
    <p:sldId id="327" r:id="rId65"/>
    <p:sldId id="3997" r:id="rId66"/>
    <p:sldId id="3811" r:id="rId67"/>
    <p:sldId id="3998" r:id="rId68"/>
    <p:sldId id="4001" r:id="rId69"/>
    <p:sldId id="4000" r:id="rId70"/>
    <p:sldId id="786" r:id="rId71"/>
    <p:sldId id="324" r:id="rId72"/>
    <p:sldId id="420" r:id="rId73"/>
    <p:sldId id="326" r:id="rId74"/>
    <p:sldId id="562" r:id="rId75"/>
    <p:sldId id="565" r:id="rId76"/>
    <p:sldId id="563" r:id="rId77"/>
    <p:sldId id="427" r:id="rId78"/>
    <p:sldId id="566" r:id="rId79"/>
    <p:sldId id="356" r:id="rId80"/>
    <p:sldId id="429" r:id="rId81"/>
    <p:sldId id="1196" r:id="rId82"/>
    <p:sldId id="1150" r:id="rId83"/>
    <p:sldId id="1151" r:id="rId84"/>
    <p:sldId id="431" r:id="rId85"/>
    <p:sldId id="428" r:id="rId86"/>
    <p:sldId id="1107" r:id="rId87"/>
    <p:sldId id="675" r:id="rId88"/>
    <p:sldId id="1108" r:id="rId89"/>
    <p:sldId id="676" r:id="rId90"/>
    <p:sldId id="1148" r:id="rId91"/>
    <p:sldId id="677" r:id="rId92"/>
    <p:sldId id="970" r:id="rId93"/>
    <p:sldId id="1072" r:id="rId94"/>
    <p:sldId id="971" r:id="rId95"/>
    <p:sldId id="678" r:id="rId96"/>
    <p:sldId id="679" r:id="rId97"/>
    <p:sldId id="680" r:id="rId98"/>
    <p:sldId id="681" r:id="rId99"/>
    <p:sldId id="682" r:id="rId100"/>
    <p:sldId id="737" r:id="rId101"/>
    <p:sldId id="1045" r:id="rId102"/>
    <p:sldId id="738" r:id="rId103"/>
    <p:sldId id="1001" r:id="rId104"/>
    <p:sldId id="739" r:id="rId105"/>
    <p:sldId id="787" r:id="rId106"/>
    <p:sldId id="355" r:id="rId107"/>
    <p:sldId id="1024" r:id="rId108"/>
    <p:sldId id="1025" r:id="rId109"/>
    <p:sldId id="784" r:id="rId110"/>
    <p:sldId id="421" r:id="rId111"/>
    <p:sldId id="2903" r:id="rId112"/>
    <p:sldId id="379" r:id="rId113"/>
    <p:sldId id="323" r:id="rId114"/>
    <p:sldId id="377" r:id="rId115"/>
    <p:sldId id="422" r:id="rId116"/>
    <p:sldId id="3025" r:id="rId117"/>
    <p:sldId id="346" r:id="rId118"/>
    <p:sldId id="888" r:id="rId119"/>
    <p:sldId id="357" r:id="rId120"/>
    <p:sldId id="972" r:id="rId121"/>
    <p:sldId id="358" r:id="rId122"/>
    <p:sldId id="974" r:id="rId123"/>
    <p:sldId id="1242" r:id="rId124"/>
    <p:sldId id="3747" r:id="rId125"/>
    <p:sldId id="3873" r:id="rId126"/>
    <p:sldId id="3996" r:id="rId127"/>
    <p:sldId id="3239" r:id="rId128"/>
    <p:sldId id="423" r:id="rId129"/>
    <p:sldId id="3886" r:id="rId130"/>
    <p:sldId id="276" r:id="rId131"/>
    <p:sldId id="3885" r:id="rId132"/>
    <p:sldId id="3884" r:id="rId133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9F5"/>
    <a:srgbClr val="2919F5"/>
    <a:srgbClr val="DE128F"/>
    <a:srgbClr val="D80BE5"/>
    <a:srgbClr val="A3CD22"/>
    <a:srgbClr val="A84662"/>
    <a:srgbClr val="C4C3D5"/>
    <a:srgbClr val="A29BFB"/>
    <a:srgbClr val="8B82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84"/>
        <p:guide pos="411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3291.xml"/><Relationship Id="rId137" Type="http://schemas.openxmlformats.org/officeDocument/2006/relationships/tableStyles" Target="tableStyles.xml"/><Relationship Id="rId136" Type="http://schemas.openxmlformats.org/officeDocument/2006/relationships/viewProps" Target="viewProps.xml"/><Relationship Id="rId135" Type="http://schemas.openxmlformats.org/officeDocument/2006/relationships/presProps" Target="presProps.xml"/><Relationship Id="rId134" Type="http://schemas.openxmlformats.org/officeDocument/2006/relationships/handoutMaster" Target="handoutMasters/handoutMaster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>
                <a:sym typeface="+mn-ea"/>
              </a:rPr>
              <a:t>运行虚拟机，稳定性自动化测试跑起来后，</a:t>
            </a:r>
            <a:r>
              <a:rPr lang="zh-CN" altLang="en-US" b="1">
                <a:sym typeface="+mn-ea"/>
              </a:rPr>
              <a:t>建议手动设置</a:t>
            </a:r>
            <a:r>
              <a:rPr lang="en-US" altLang="zh-CN" b="1">
                <a:sym typeface="+mn-ea"/>
              </a:rPr>
              <a:t>eth0</a:t>
            </a:r>
            <a:r>
              <a:rPr lang="zh-CN" altLang="en-US" b="1">
                <a:sym typeface="+mn-ea"/>
              </a:rPr>
              <a:t>网卡</a:t>
            </a:r>
            <a:r>
              <a:rPr lang="en-US" altLang="zh-CN" b="1">
                <a:sym typeface="+mn-ea"/>
              </a:rPr>
              <a:t>IP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ifconfig eth0 192.168.XXX.XXX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2. LBA</a:t>
            </a:r>
            <a:r>
              <a:rPr lang="zh-CN" altLang="en-US">
                <a:sym typeface="+mn-ea"/>
              </a:rPr>
              <a:t>工具测试过程中，在任意主机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虚拟机上可以</a:t>
            </a:r>
            <a:r>
              <a:rPr lang="zh-CN" altLang="en-US" b="1">
                <a:sym typeface="+mn-ea"/>
              </a:rPr>
              <a:t>使用</a:t>
            </a:r>
            <a:r>
              <a:rPr lang="en-US" altLang="zh-CN" b="1">
                <a:sym typeface="+mn-ea"/>
              </a:rPr>
              <a:t>dump</a:t>
            </a:r>
            <a:r>
              <a:rPr lang="zh-CN" altLang="en-US" b="1">
                <a:sym typeface="+mn-ea"/>
              </a:rPr>
              <a:t>工具远程查看测试输出结果</a:t>
            </a:r>
            <a:r>
              <a:rPr lang="zh-CN" altLang="en-US">
                <a:sym typeface="+mn-ea"/>
              </a:rPr>
              <a:t>，例如：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hd_write_verify_dump -c -</a:t>
            </a:r>
            <a:r>
              <a:rPr lang="en-US" altLang="zh-CN" b="1" u="sng">
                <a:highlight>
                  <a:srgbClr val="00FF00"/>
                </a:highlight>
                <a:sym typeface="+mn-ea"/>
              </a:rPr>
              <a:t>n</a:t>
            </a:r>
            <a:r>
              <a:rPr lang="en-US" altLang="zh-CN" b="1">
                <a:highlight>
                  <a:srgbClr val="00FF00"/>
                </a:highlight>
                <a:sym typeface="+mn-ea"/>
              </a:rPr>
              <a:t> 192.168.XXX.XXX</a:t>
            </a:r>
            <a:endParaRPr lang="en-US" altLang="zh-CN" b="1">
              <a:highlight>
                <a:srgbClr val="00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年，</a:t>
            </a:r>
            <a:r>
              <a:rPr lang="en-US" altLang="zh-CN"/>
              <a:t>LBA</a:t>
            </a:r>
            <a:r>
              <a:rPr lang="zh-CN" altLang="en-US"/>
              <a:t>工具也测试出</a:t>
            </a:r>
            <a:r>
              <a:rPr lang="en-US" altLang="zh-CN"/>
              <a:t>libiscsi</a:t>
            </a:r>
            <a:r>
              <a:rPr lang="zh-CN" altLang="en-US"/>
              <a:t>存在的</a:t>
            </a:r>
            <a:r>
              <a:rPr lang="en-US" altLang="zh-CN"/>
              <a:t>BUG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1.png"/><Relationship Id="rId1" Type="http://schemas.openxmlformats.org/officeDocument/2006/relationships/tags" Target="../tags/tag136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94.xml"/><Relationship Id="rId6" Type="http://schemas.openxmlformats.org/officeDocument/2006/relationships/tags" Target="../tags/tag3093.xml"/><Relationship Id="rId5" Type="http://schemas.openxmlformats.org/officeDocument/2006/relationships/tags" Target="../tags/tag3092.xml"/><Relationship Id="rId4" Type="http://schemas.openxmlformats.org/officeDocument/2006/relationships/image" Target="../media/image230.png"/><Relationship Id="rId3" Type="http://schemas.openxmlformats.org/officeDocument/2006/relationships/tags" Target="../tags/tag3091.xml"/><Relationship Id="rId2" Type="http://schemas.openxmlformats.org/officeDocument/2006/relationships/tags" Target="../tags/tag3090.xml"/><Relationship Id="rId1" Type="http://schemas.openxmlformats.org/officeDocument/2006/relationships/tags" Target="../tags/tag3089.xml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00.xml"/><Relationship Id="rId6" Type="http://schemas.openxmlformats.org/officeDocument/2006/relationships/tags" Target="../tags/tag3099.xml"/><Relationship Id="rId5" Type="http://schemas.openxmlformats.org/officeDocument/2006/relationships/image" Target="../media/image231.png"/><Relationship Id="rId4" Type="http://schemas.openxmlformats.org/officeDocument/2006/relationships/tags" Target="../tags/tag3098.xml"/><Relationship Id="rId3" Type="http://schemas.openxmlformats.org/officeDocument/2006/relationships/tags" Target="../tags/tag3097.xml"/><Relationship Id="rId2" Type="http://schemas.openxmlformats.org/officeDocument/2006/relationships/tags" Target="../tags/tag3096.xml"/><Relationship Id="rId1" Type="http://schemas.openxmlformats.org/officeDocument/2006/relationships/tags" Target="../tags/tag3095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06.xml"/><Relationship Id="rId6" Type="http://schemas.openxmlformats.org/officeDocument/2006/relationships/tags" Target="../tags/tag3105.xml"/><Relationship Id="rId5" Type="http://schemas.openxmlformats.org/officeDocument/2006/relationships/tags" Target="../tags/tag3104.xml"/><Relationship Id="rId4" Type="http://schemas.openxmlformats.org/officeDocument/2006/relationships/image" Target="../media/image232.png"/><Relationship Id="rId3" Type="http://schemas.openxmlformats.org/officeDocument/2006/relationships/tags" Target="../tags/tag3103.xml"/><Relationship Id="rId2" Type="http://schemas.openxmlformats.org/officeDocument/2006/relationships/tags" Target="../tags/tag3102.xml"/><Relationship Id="rId1" Type="http://schemas.openxmlformats.org/officeDocument/2006/relationships/tags" Target="../tags/tag3101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12.xml"/><Relationship Id="rId6" Type="http://schemas.openxmlformats.org/officeDocument/2006/relationships/tags" Target="../tags/tag3111.xml"/><Relationship Id="rId5" Type="http://schemas.openxmlformats.org/officeDocument/2006/relationships/image" Target="../media/image233.png"/><Relationship Id="rId4" Type="http://schemas.openxmlformats.org/officeDocument/2006/relationships/tags" Target="../tags/tag3110.xml"/><Relationship Id="rId3" Type="http://schemas.openxmlformats.org/officeDocument/2006/relationships/tags" Target="../tags/tag3109.xml"/><Relationship Id="rId2" Type="http://schemas.openxmlformats.org/officeDocument/2006/relationships/tags" Target="../tags/tag3108.xml"/><Relationship Id="rId1" Type="http://schemas.openxmlformats.org/officeDocument/2006/relationships/tags" Target="../tags/tag3107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17.xml"/><Relationship Id="rId6" Type="http://schemas.openxmlformats.org/officeDocument/2006/relationships/tags" Target="../tags/tag3116.xml"/><Relationship Id="rId5" Type="http://schemas.openxmlformats.org/officeDocument/2006/relationships/tags" Target="../tags/tag3115.xml"/><Relationship Id="rId4" Type="http://schemas.openxmlformats.org/officeDocument/2006/relationships/image" Target="../media/image235.png"/><Relationship Id="rId3" Type="http://schemas.openxmlformats.org/officeDocument/2006/relationships/image" Target="../media/image234.png"/><Relationship Id="rId2" Type="http://schemas.openxmlformats.org/officeDocument/2006/relationships/tags" Target="../tags/tag3114.xml"/><Relationship Id="rId1" Type="http://schemas.openxmlformats.org/officeDocument/2006/relationships/tags" Target="../tags/tag3113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123.xml"/><Relationship Id="rId7" Type="http://schemas.openxmlformats.org/officeDocument/2006/relationships/tags" Target="../tags/tag3122.xml"/><Relationship Id="rId6" Type="http://schemas.openxmlformats.org/officeDocument/2006/relationships/tags" Target="../tags/tag3121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3" Type="http://schemas.openxmlformats.org/officeDocument/2006/relationships/tags" Target="../tags/tag3120.xml"/><Relationship Id="rId2" Type="http://schemas.openxmlformats.org/officeDocument/2006/relationships/tags" Target="../tags/tag3119.xml"/><Relationship Id="rId10" Type="http://schemas.openxmlformats.org/officeDocument/2006/relationships/notesSlide" Target="../notesSlides/notesSlide101.xml"/><Relationship Id="rId1" Type="http://schemas.openxmlformats.org/officeDocument/2006/relationships/tags" Target="../tags/tag311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127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tags" Target="../tags/tag3126.xml"/><Relationship Id="rId2" Type="http://schemas.openxmlformats.org/officeDocument/2006/relationships/tags" Target="../tags/tag3125.xml"/><Relationship Id="rId1" Type="http://schemas.openxmlformats.org/officeDocument/2006/relationships/tags" Target="../tags/tag3124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31.xml"/><Relationship Id="rId6" Type="http://schemas.openxmlformats.org/officeDocument/2006/relationships/image" Target="../media/image241.png"/><Relationship Id="rId5" Type="http://schemas.openxmlformats.org/officeDocument/2006/relationships/image" Target="../media/image240.wmf"/><Relationship Id="rId4" Type="http://schemas.openxmlformats.org/officeDocument/2006/relationships/oleObject" Target="../embeddings/oleObject59.bin"/><Relationship Id="rId3" Type="http://schemas.openxmlformats.org/officeDocument/2006/relationships/tags" Target="../tags/tag3130.xml"/><Relationship Id="rId2" Type="http://schemas.openxmlformats.org/officeDocument/2006/relationships/tags" Target="../tags/tag3129.xml"/><Relationship Id="rId10" Type="http://schemas.openxmlformats.org/officeDocument/2006/relationships/notesSlide" Target="../notesSlides/notesSlide103.xml"/><Relationship Id="rId1" Type="http://schemas.openxmlformats.org/officeDocument/2006/relationships/tags" Target="../tags/tag3128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tags" Target="../tags/tag3140.xml"/><Relationship Id="rId8" Type="http://schemas.openxmlformats.org/officeDocument/2006/relationships/tags" Target="../tags/tag3139.xml"/><Relationship Id="rId7" Type="http://schemas.openxmlformats.org/officeDocument/2006/relationships/tags" Target="../tags/tag3138.xml"/><Relationship Id="rId6" Type="http://schemas.openxmlformats.org/officeDocument/2006/relationships/tags" Target="../tags/tag3137.xml"/><Relationship Id="rId5" Type="http://schemas.openxmlformats.org/officeDocument/2006/relationships/tags" Target="../tags/tag3136.xml"/><Relationship Id="rId4" Type="http://schemas.openxmlformats.org/officeDocument/2006/relationships/tags" Target="../tags/tag3135.xml"/><Relationship Id="rId3" Type="http://schemas.openxmlformats.org/officeDocument/2006/relationships/tags" Target="../tags/tag313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155.xml"/><Relationship Id="rId23" Type="http://schemas.openxmlformats.org/officeDocument/2006/relationships/tags" Target="../tags/tag3154.xml"/><Relationship Id="rId22" Type="http://schemas.openxmlformats.org/officeDocument/2006/relationships/tags" Target="../tags/tag3153.xml"/><Relationship Id="rId21" Type="http://schemas.openxmlformats.org/officeDocument/2006/relationships/tags" Target="../tags/tag3152.xml"/><Relationship Id="rId20" Type="http://schemas.openxmlformats.org/officeDocument/2006/relationships/tags" Target="../tags/tag3151.xml"/><Relationship Id="rId2" Type="http://schemas.openxmlformats.org/officeDocument/2006/relationships/tags" Target="../tags/tag3133.xml"/><Relationship Id="rId19" Type="http://schemas.openxmlformats.org/officeDocument/2006/relationships/tags" Target="../tags/tag3150.xml"/><Relationship Id="rId18" Type="http://schemas.openxmlformats.org/officeDocument/2006/relationships/tags" Target="../tags/tag3149.xml"/><Relationship Id="rId17" Type="http://schemas.openxmlformats.org/officeDocument/2006/relationships/tags" Target="../tags/tag3148.xml"/><Relationship Id="rId16" Type="http://schemas.openxmlformats.org/officeDocument/2006/relationships/tags" Target="../tags/tag3147.xml"/><Relationship Id="rId15" Type="http://schemas.openxmlformats.org/officeDocument/2006/relationships/tags" Target="../tags/tag3146.xml"/><Relationship Id="rId14" Type="http://schemas.openxmlformats.org/officeDocument/2006/relationships/tags" Target="../tags/tag3145.xml"/><Relationship Id="rId13" Type="http://schemas.openxmlformats.org/officeDocument/2006/relationships/tags" Target="../tags/tag3144.xml"/><Relationship Id="rId12" Type="http://schemas.openxmlformats.org/officeDocument/2006/relationships/tags" Target="../tags/tag3143.xml"/><Relationship Id="rId11" Type="http://schemas.openxmlformats.org/officeDocument/2006/relationships/tags" Target="../tags/tag3142.xml"/><Relationship Id="rId10" Type="http://schemas.openxmlformats.org/officeDocument/2006/relationships/tags" Target="../tags/tag3141.xml"/><Relationship Id="rId1" Type="http://schemas.openxmlformats.org/officeDocument/2006/relationships/tags" Target="../tags/tag3132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4.png"/><Relationship Id="rId8" Type="http://schemas.openxmlformats.org/officeDocument/2006/relationships/tags" Target="../tags/tag3161.xml"/><Relationship Id="rId7" Type="http://schemas.openxmlformats.org/officeDocument/2006/relationships/image" Target="../media/image243.png"/><Relationship Id="rId6" Type="http://schemas.openxmlformats.org/officeDocument/2006/relationships/tags" Target="../tags/tag3160.xml"/><Relationship Id="rId5" Type="http://schemas.openxmlformats.org/officeDocument/2006/relationships/image" Target="../media/image242.jpeg"/><Relationship Id="rId4" Type="http://schemas.openxmlformats.org/officeDocument/2006/relationships/tags" Target="../tags/tag3159.xml"/><Relationship Id="rId3" Type="http://schemas.openxmlformats.org/officeDocument/2006/relationships/tags" Target="../tags/tag3158.xml"/><Relationship Id="rId2" Type="http://schemas.openxmlformats.org/officeDocument/2006/relationships/tags" Target="../tags/tag3157.xml"/><Relationship Id="rId16" Type="http://schemas.openxmlformats.org/officeDocument/2006/relationships/notesSlide" Target="../notesSlides/notesSlide10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163.xml"/><Relationship Id="rId13" Type="http://schemas.openxmlformats.org/officeDocument/2006/relationships/image" Target="../media/image247.jpeg"/><Relationship Id="rId12" Type="http://schemas.openxmlformats.org/officeDocument/2006/relationships/image" Target="../media/image246.png"/><Relationship Id="rId11" Type="http://schemas.openxmlformats.org/officeDocument/2006/relationships/image" Target="../media/image245.png"/><Relationship Id="rId10" Type="http://schemas.openxmlformats.org/officeDocument/2006/relationships/tags" Target="../tags/tag3162.xml"/><Relationship Id="rId1" Type="http://schemas.openxmlformats.org/officeDocument/2006/relationships/tags" Target="../tags/tag315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3.png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tags" Target="../tags/tag140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tags" Target="../tags/tag3169.xml"/><Relationship Id="rId8" Type="http://schemas.openxmlformats.org/officeDocument/2006/relationships/image" Target="../media/image250.jpeg"/><Relationship Id="rId7" Type="http://schemas.openxmlformats.org/officeDocument/2006/relationships/tags" Target="../tags/tag3168.xml"/><Relationship Id="rId6" Type="http://schemas.openxmlformats.org/officeDocument/2006/relationships/image" Target="../media/image249.jpeg"/><Relationship Id="rId5" Type="http://schemas.openxmlformats.org/officeDocument/2006/relationships/tags" Target="../tags/tag3167.xml"/><Relationship Id="rId4" Type="http://schemas.openxmlformats.org/officeDocument/2006/relationships/image" Target="../media/image248.jpeg"/><Relationship Id="rId3" Type="http://schemas.openxmlformats.org/officeDocument/2006/relationships/tags" Target="../tags/tag3166.xml"/><Relationship Id="rId2" Type="http://schemas.openxmlformats.org/officeDocument/2006/relationships/tags" Target="../tags/tag3165.xml"/><Relationship Id="rId18" Type="http://schemas.openxmlformats.org/officeDocument/2006/relationships/notesSlide" Target="../notesSlides/notesSlide105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174.xml"/><Relationship Id="rId15" Type="http://schemas.openxmlformats.org/officeDocument/2006/relationships/tags" Target="../tags/tag3173.xml"/><Relationship Id="rId14" Type="http://schemas.openxmlformats.org/officeDocument/2006/relationships/tags" Target="../tags/tag3172.xml"/><Relationship Id="rId13" Type="http://schemas.openxmlformats.org/officeDocument/2006/relationships/tags" Target="../tags/tag3171.xml"/><Relationship Id="rId12" Type="http://schemas.openxmlformats.org/officeDocument/2006/relationships/image" Target="../media/image252.jpeg"/><Relationship Id="rId11" Type="http://schemas.openxmlformats.org/officeDocument/2006/relationships/tags" Target="../tags/tag3170.xml"/><Relationship Id="rId10" Type="http://schemas.openxmlformats.org/officeDocument/2006/relationships/image" Target="../media/image251.jpeg"/><Relationship Id="rId1" Type="http://schemas.openxmlformats.org/officeDocument/2006/relationships/tags" Target="../tags/tag3164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5.png"/><Relationship Id="rId8" Type="http://schemas.openxmlformats.org/officeDocument/2006/relationships/tags" Target="../tags/tag3180.xml"/><Relationship Id="rId7" Type="http://schemas.openxmlformats.org/officeDocument/2006/relationships/tags" Target="../tags/tag3179.xml"/><Relationship Id="rId6" Type="http://schemas.openxmlformats.org/officeDocument/2006/relationships/tags" Target="../tags/tag3178.xml"/><Relationship Id="rId5" Type="http://schemas.openxmlformats.org/officeDocument/2006/relationships/image" Target="../media/image254.png"/><Relationship Id="rId4" Type="http://schemas.openxmlformats.org/officeDocument/2006/relationships/tags" Target="../tags/tag3177.xml"/><Relationship Id="rId3" Type="http://schemas.openxmlformats.org/officeDocument/2006/relationships/image" Target="../media/image253.emf"/><Relationship Id="rId2" Type="http://schemas.openxmlformats.org/officeDocument/2006/relationships/tags" Target="../tags/tag3176.xml"/><Relationship Id="rId12" Type="http://schemas.openxmlformats.org/officeDocument/2006/relationships/notesSlide" Target="../notesSlides/notesSlide10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181.xml"/><Relationship Id="rId1" Type="http://schemas.openxmlformats.org/officeDocument/2006/relationships/tags" Target="../tags/tag3175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6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86.xml"/><Relationship Id="rId6" Type="http://schemas.openxmlformats.org/officeDocument/2006/relationships/image" Target="../media/image256.emf"/><Relationship Id="rId5" Type="http://schemas.openxmlformats.org/officeDocument/2006/relationships/oleObject" Target="../embeddings/oleObject60.bin"/><Relationship Id="rId4" Type="http://schemas.openxmlformats.org/officeDocument/2006/relationships/tags" Target="../tags/tag3185.xml"/><Relationship Id="rId3" Type="http://schemas.openxmlformats.org/officeDocument/2006/relationships/tags" Target="../tags/tag3184.xml"/><Relationship Id="rId2" Type="http://schemas.openxmlformats.org/officeDocument/2006/relationships/tags" Target="../tags/tag3183.xml"/><Relationship Id="rId10" Type="http://schemas.openxmlformats.org/officeDocument/2006/relationships/notesSlide" Target="../notesSlides/notesSlide107.xml"/><Relationship Id="rId1" Type="http://schemas.openxmlformats.org/officeDocument/2006/relationships/tags" Target="../tags/tag3182.xml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tags" Target="../tags/tag3195.xml"/><Relationship Id="rId8" Type="http://schemas.openxmlformats.org/officeDocument/2006/relationships/tags" Target="../tags/tag3194.xml"/><Relationship Id="rId7" Type="http://schemas.openxmlformats.org/officeDocument/2006/relationships/tags" Target="../tags/tag3193.xml"/><Relationship Id="rId6" Type="http://schemas.openxmlformats.org/officeDocument/2006/relationships/tags" Target="../tags/tag3192.xml"/><Relationship Id="rId5" Type="http://schemas.openxmlformats.org/officeDocument/2006/relationships/tags" Target="../tags/tag3191.xml"/><Relationship Id="rId4" Type="http://schemas.openxmlformats.org/officeDocument/2006/relationships/tags" Target="../tags/tag3190.xml"/><Relationship Id="rId3" Type="http://schemas.openxmlformats.org/officeDocument/2006/relationships/tags" Target="../tags/tag3189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210.xml"/><Relationship Id="rId23" Type="http://schemas.openxmlformats.org/officeDocument/2006/relationships/tags" Target="../tags/tag3209.xml"/><Relationship Id="rId22" Type="http://schemas.openxmlformats.org/officeDocument/2006/relationships/tags" Target="../tags/tag3208.xml"/><Relationship Id="rId21" Type="http://schemas.openxmlformats.org/officeDocument/2006/relationships/tags" Target="../tags/tag3207.xml"/><Relationship Id="rId20" Type="http://schemas.openxmlformats.org/officeDocument/2006/relationships/tags" Target="../tags/tag3206.xml"/><Relationship Id="rId2" Type="http://schemas.openxmlformats.org/officeDocument/2006/relationships/tags" Target="../tags/tag3188.xml"/><Relationship Id="rId19" Type="http://schemas.openxmlformats.org/officeDocument/2006/relationships/tags" Target="../tags/tag3205.xml"/><Relationship Id="rId18" Type="http://schemas.openxmlformats.org/officeDocument/2006/relationships/tags" Target="../tags/tag3204.xml"/><Relationship Id="rId17" Type="http://schemas.openxmlformats.org/officeDocument/2006/relationships/tags" Target="../tags/tag3203.xml"/><Relationship Id="rId16" Type="http://schemas.openxmlformats.org/officeDocument/2006/relationships/tags" Target="../tags/tag3202.xml"/><Relationship Id="rId15" Type="http://schemas.openxmlformats.org/officeDocument/2006/relationships/tags" Target="../tags/tag3201.xml"/><Relationship Id="rId14" Type="http://schemas.openxmlformats.org/officeDocument/2006/relationships/tags" Target="../tags/tag3200.xml"/><Relationship Id="rId13" Type="http://schemas.openxmlformats.org/officeDocument/2006/relationships/tags" Target="../tags/tag3199.xml"/><Relationship Id="rId12" Type="http://schemas.openxmlformats.org/officeDocument/2006/relationships/tags" Target="../tags/tag3198.xml"/><Relationship Id="rId11" Type="http://schemas.openxmlformats.org/officeDocument/2006/relationships/tags" Target="../tags/tag3197.xml"/><Relationship Id="rId10" Type="http://schemas.openxmlformats.org/officeDocument/2006/relationships/tags" Target="../tags/tag3196.xml"/><Relationship Id="rId1" Type="http://schemas.openxmlformats.org/officeDocument/2006/relationships/tags" Target="../tags/tag318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14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3" Type="http://schemas.openxmlformats.org/officeDocument/2006/relationships/tags" Target="../tags/tag3213.xml"/><Relationship Id="rId2" Type="http://schemas.openxmlformats.org/officeDocument/2006/relationships/tags" Target="../tags/tag3212.xml"/><Relationship Id="rId1" Type="http://schemas.openxmlformats.org/officeDocument/2006/relationships/tags" Target="../tags/tag3211.xml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17.xml"/><Relationship Id="rId3" Type="http://schemas.openxmlformats.org/officeDocument/2006/relationships/tags" Target="../tags/tag3216.xml"/><Relationship Id="rId2" Type="http://schemas.openxmlformats.org/officeDocument/2006/relationships/tags" Target="../tags/tag3215.xml"/><Relationship Id="rId1" Type="http://schemas.openxmlformats.org/officeDocument/2006/relationships/image" Target="../media/image259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7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222.x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61.bin"/><Relationship Id="rId4" Type="http://schemas.openxmlformats.org/officeDocument/2006/relationships/tags" Target="../tags/tag3221.xml"/><Relationship Id="rId3" Type="http://schemas.openxmlformats.org/officeDocument/2006/relationships/tags" Target="../tags/tag3220.xml"/><Relationship Id="rId2" Type="http://schemas.openxmlformats.org/officeDocument/2006/relationships/tags" Target="../tags/tag3219.xml"/><Relationship Id="rId10" Type="http://schemas.openxmlformats.org/officeDocument/2006/relationships/notesSlide" Target="../notesSlides/notesSlide110.xml"/><Relationship Id="rId1" Type="http://schemas.openxmlformats.org/officeDocument/2006/relationships/tags" Target="../tags/tag321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27.xml"/><Relationship Id="rId5" Type="http://schemas.openxmlformats.org/officeDocument/2006/relationships/tags" Target="../tags/tag3226.xml"/><Relationship Id="rId4" Type="http://schemas.openxmlformats.org/officeDocument/2006/relationships/tags" Target="../tags/tag3225.xml"/><Relationship Id="rId3" Type="http://schemas.openxmlformats.org/officeDocument/2006/relationships/image" Target="../media/image261.png"/><Relationship Id="rId2" Type="http://schemas.openxmlformats.org/officeDocument/2006/relationships/tags" Target="../tags/tag3224.xml"/><Relationship Id="rId1" Type="http://schemas.openxmlformats.org/officeDocument/2006/relationships/tags" Target="../tags/tag3223.xml"/></Relationships>
</file>

<file path=ppt/slides/_rels/slide1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31.xml"/><Relationship Id="rId4" Type="http://schemas.openxmlformats.org/officeDocument/2006/relationships/image" Target="../media/image262.png"/><Relationship Id="rId3" Type="http://schemas.openxmlformats.org/officeDocument/2006/relationships/tags" Target="../tags/tag3230.xml"/><Relationship Id="rId2" Type="http://schemas.openxmlformats.org/officeDocument/2006/relationships/tags" Target="../tags/tag3229.xml"/><Relationship Id="rId1" Type="http://schemas.openxmlformats.org/officeDocument/2006/relationships/tags" Target="../tags/tag3228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37.xml"/><Relationship Id="rId7" Type="http://schemas.openxmlformats.org/officeDocument/2006/relationships/tags" Target="../tags/tag3236.xml"/><Relationship Id="rId6" Type="http://schemas.openxmlformats.org/officeDocument/2006/relationships/image" Target="../media/image264.png"/><Relationship Id="rId5" Type="http://schemas.openxmlformats.org/officeDocument/2006/relationships/tags" Target="../tags/tag3235.xml"/><Relationship Id="rId4" Type="http://schemas.openxmlformats.org/officeDocument/2006/relationships/image" Target="../media/image263.png"/><Relationship Id="rId3" Type="http://schemas.openxmlformats.org/officeDocument/2006/relationships/tags" Target="../tags/tag3234.xml"/><Relationship Id="rId2" Type="http://schemas.openxmlformats.org/officeDocument/2006/relationships/tags" Target="../tags/tag3233.xml"/><Relationship Id="rId10" Type="http://schemas.openxmlformats.org/officeDocument/2006/relationships/notesSlide" Target="../notesSlides/notesSlide113.xml"/><Relationship Id="rId1" Type="http://schemas.openxmlformats.org/officeDocument/2006/relationships/tags" Target="../tags/tag323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4.png"/><Relationship Id="rId54" Type="http://schemas.openxmlformats.org/officeDocument/2006/relationships/notesSlide" Target="../notesSlides/notesSlide10.xml"/><Relationship Id="rId53" Type="http://schemas.openxmlformats.org/officeDocument/2006/relationships/vmlDrawing" Target="../drawings/vmlDrawing1.v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58.xml"/><Relationship Id="rId50" Type="http://schemas.openxmlformats.org/officeDocument/2006/relationships/image" Target="../media/image48.png"/><Relationship Id="rId5" Type="http://schemas.openxmlformats.org/officeDocument/2006/relationships/tags" Target="../tags/tag149.xml"/><Relationship Id="rId49" Type="http://schemas.openxmlformats.org/officeDocument/2006/relationships/image" Target="../media/image4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6" Type="http://schemas.openxmlformats.org/officeDocument/2006/relationships/image" Target="../media/image44.wmf"/><Relationship Id="rId45" Type="http://schemas.openxmlformats.org/officeDocument/2006/relationships/oleObject" Target="../embeddings/oleObject2.bin"/><Relationship Id="rId44" Type="http://schemas.openxmlformats.org/officeDocument/2006/relationships/image" Target="../media/image43.png"/><Relationship Id="rId43" Type="http://schemas.openxmlformats.org/officeDocument/2006/relationships/image" Target="../media/image42.png"/><Relationship Id="rId42" Type="http://schemas.openxmlformats.org/officeDocument/2006/relationships/image" Target="../media/image41.png"/><Relationship Id="rId41" Type="http://schemas.openxmlformats.org/officeDocument/2006/relationships/image" Target="../media/image40.png"/><Relationship Id="rId40" Type="http://schemas.openxmlformats.org/officeDocument/2006/relationships/image" Target="../media/image39.png"/><Relationship Id="rId4" Type="http://schemas.openxmlformats.org/officeDocument/2006/relationships/tags" Target="../tags/tag148.xml"/><Relationship Id="rId39" Type="http://schemas.openxmlformats.org/officeDocument/2006/relationships/image" Target="../media/image38.png"/><Relationship Id="rId38" Type="http://schemas.openxmlformats.org/officeDocument/2006/relationships/image" Target="../media/image3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1" Type="http://schemas.openxmlformats.org/officeDocument/2006/relationships/image" Target="../media/image30.png"/><Relationship Id="rId30" Type="http://schemas.openxmlformats.org/officeDocument/2006/relationships/image" Target="../media/image29.png"/><Relationship Id="rId3" Type="http://schemas.openxmlformats.org/officeDocument/2006/relationships/tags" Target="../tags/tag147.xml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tags" Target="../tags/tag146.xml"/><Relationship Id="rId19" Type="http://schemas.openxmlformats.org/officeDocument/2006/relationships/image" Target="../media/image18.png"/><Relationship Id="rId18" Type="http://schemas.openxmlformats.org/officeDocument/2006/relationships/tags" Target="../tags/tag157.xml"/><Relationship Id="rId17" Type="http://schemas.openxmlformats.org/officeDocument/2006/relationships/image" Target="../media/image17.png"/><Relationship Id="rId16" Type="http://schemas.openxmlformats.org/officeDocument/2006/relationships/tags" Target="../tags/tag156.xml"/><Relationship Id="rId15" Type="http://schemas.openxmlformats.org/officeDocument/2006/relationships/image" Target="../media/image16.png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.bin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42.xml"/><Relationship Id="rId5" Type="http://schemas.openxmlformats.org/officeDocument/2006/relationships/tags" Target="../tags/tag3241.xml"/><Relationship Id="rId4" Type="http://schemas.openxmlformats.org/officeDocument/2006/relationships/tags" Target="../tags/tag3240.xml"/><Relationship Id="rId3" Type="http://schemas.openxmlformats.org/officeDocument/2006/relationships/image" Target="../media/image265.png"/><Relationship Id="rId2" Type="http://schemas.openxmlformats.org/officeDocument/2006/relationships/tags" Target="../tags/tag3239.xml"/><Relationship Id="rId1" Type="http://schemas.openxmlformats.org/officeDocument/2006/relationships/tags" Target="../tags/tag3238.xml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47.xml"/><Relationship Id="rId7" Type="http://schemas.openxmlformats.org/officeDocument/2006/relationships/image" Target="../media/image266.png"/><Relationship Id="rId6" Type="http://schemas.openxmlformats.org/officeDocument/2006/relationships/tags" Target="../tags/tag3246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tags" Target="../tags/tag3245.xml"/><Relationship Id="rId2" Type="http://schemas.openxmlformats.org/officeDocument/2006/relationships/tags" Target="../tags/tag3244.xml"/><Relationship Id="rId10" Type="http://schemas.openxmlformats.org/officeDocument/2006/relationships/notesSlide" Target="../notesSlides/notesSlide115.xml"/><Relationship Id="rId1" Type="http://schemas.openxmlformats.org/officeDocument/2006/relationships/tags" Target="../tags/tag3243.xml"/></Relationships>
</file>

<file path=ppt/slides/_rels/slide1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50.xml"/><Relationship Id="rId4" Type="http://schemas.openxmlformats.org/officeDocument/2006/relationships/image" Target="../media/image268.png"/><Relationship Id="rId3" Type="http://schemas.openxmlformats.org/officeDocument/2006/relationships/image" Target="../media/image267.png"/><Relationship Id="rId2" Type="http://schemas.openxmlformats.org/officeDocument/2006/relationships/tags" Target="../tags/tag3249.xml"/><Relationship Id="rId1" Type="http://schemas.openxmlformats.org/officeDocument/2006/relationships/tags" Target="../tags/tag3248.xml"/></Relationships>
</file>

<file path=ppt/slides/_rels/slide1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53.xml"/><Relationship Id="rId4" Type="http://schemas.openxmlformats.org/officeDocument/2006/relationships/image" Target="../media/image270.png"/><Relationship Id="rId3" Type="http://schemas.openxmlformats.org/officeDocument/2006/relationships/image" Target="../media/image269.png"/><Relationship Id="rId2" Type="http://schemas.openxmlformats.org/officeDocument/2006/relationships/tags" Target="../tags/tag3252.xml"/><Relationship Id="rId1" Type="http://schemas.openxmlformats.org/officeDocument/2006/relationships/tags" Target="../tags/tag3251.xml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56.xml"/><Relationship Id="rId3" Type="http://schemas.openxmlformats.org/officeDocument/2006/relationships/image" Target="../media/image271.png"/><Relationship Id="rId2" Type="http://schemas.openxmlformats.org/officeDocument/2006/relationships/tags" Target="../tags/tag3255.xml"/><Relationship Id="rId1" Type="http://schemas.openxmlformats.org/officeDocument/2006/relationships/tags" Target="../tags/tag3254.xml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59.xml"/><Relationship Id="rId3" Type="http://schemas.openxmlformats.org/officeDocument/2006/relationships/image" Target="../media/image272.png"/><Relationship Id="rId2" Type="http://schemas.openxmlformats.org/officeDocument/2006/relationships/tags" Target="../tags/tag3258.xml"/><Relationship Id="rId1" Type="http://schemas.openxmlformats.org/officeDocument/2006/relationships/tags" Target="../tags/tag3257.xml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tags" Target="../tags/tag3268.xml"/><Relationship Id="rId8" Type="http://schemas.openxmlformats.org/officeDocument/2006/relationships/tags" Target="../tags/tag3267.xml"/><Relationship Id="rId7" Type="http://schemas.openxmlformats.org/officeDocument/2006/relationships/tags" Target="../tags/tag3266.xml"/><Relationship Id="rId6" Type="http://schemas.openxmlformats.org/officeDocument/2006/relationships/tags" Target="../tags/tag3265.xml"/><Relationship Id="rId5" Type="http://schemas.openxmlformats.org/officeDocument/2006/relationships/tags" Target="../tags/tag3264.xml"/><Relationship Id="rId4" Type="http://schemas.openxmlformats.org/officeDocument/2006/relationships/tags" Target="../tags/tag3263.xml"/><Relationship Id="rId3" Type="http://schemas.openxmlformats.org/officeDocument/2006/relationships/tags" Target="../tags/tag3262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283.xml"/><Relationship Id="rId23" Type="http://schemas.openxmlformats.org/officeDocument/2006/relationships/tags" Target="../tags/tag3282.xml"/><Relationship Id="rId22" Type="http://schemas.openxmlformats.org/officeDocument/2006/relationships/tags" Target="../tags/tag3281.xml"/><Relationship Id="rId21" Type="http://schemas.openxmlformats.org/officeDocument/2006/relationships/tags" Target="../tags/tag3280.xml"/><Relationship Id="rId20" Type="http://schemas.openxmlformats.org/officeDocument/2006/relationships/tags" Target="../tags/tag3279.xml"/><Relationship Id="rId2" Type="http://schemas.openxmlformats.org/officeDocument/2006/relationships/tags" Target="../tags/tag3261.xml"/><Relationship Id="rId19" Type="http://schemas.openxmlformats.org/officeDocument/2006/relationships/tags" Target="../tags/tag3278.xml"/><Relationship Id="rId18" Type="http://schemas.openxmlformats.org/officeDocument/2006/relationships/tags" Target="../tags/tag3277.xml"/><Relationship Id="rId17" Type="http://schemas.openxmlformats.org/officeDocument/2006/relationships/tags" Target="../tags/tag3276.xml"/><Relationship Id="rId16" Type="http://schemas.openxmlformats.org/officeDocument/2006/relationships/tags" Target="../tags/tag3275.xml"/><Relationship Id="rId15" Type="http://schemas.openxmlformats.org/officeDocument/2006/relationships/tags" Target="../tags/tag3274.xml"/><Relationship Id="rId14" Type="http://schemas.openxmlformats.org/officeDocument/2006/relationships/tags" Target="../tags/tag3273.xml"/><Relationship Id="rId13" Type="http://schemas.openxmlformats.org/officeDocument/2006/relationships/tags" Target="../tags/tag3272.xml"/><Relationship Id="rId12" Type="http://schemas.openxmlformats.org/officeDocument/2006/relationships/tags" Target="../tags/tag3271.xml"/><Relationship Id="rId11" Type="http://schemas.openxmlformats.org/officeDocument/2006/relationships/tags" Target="../tags/tag3270.xml"/><Relationship Id="rId10" Type="http://schemas.openxmlformats.org/officeDocument/2006/relationships/tags" Target="../tags/tag3269.xml"/><Relationship Id="rId1" Type="http://schemas.openxmlformats.org/officeDocument/2006/relationships/tags" Target="../tags/tag3260.xml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286.xml"/><Relationship Id="rId2" Type="http://schemas.openxmlformats.org/officeDocument/2006/relationships/tags" Target="../tags/tag3285.xml"/><Relationship Id="rId1" Type="http://schemas.openxmlformats.org/officeDocument/2006/relationships/tags" Target="../tags/tag3284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87.xml"/><Relationship Id="rId1" Type="http://schemas.openxmlformats.org/officeDocument/2006/relationships/image" Target="../media/image273.png"/></Relationships>
</file>

<file path=ppt/slides/_rels/slide1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89.xml"/><Relationship Id="rId4" Type="http://schemas.openxmlformats.org/officeDocument/2006/relationships/image" Target="../media/image276.jpeg"/><Relationship Id="rId3" Type="http://schemas.openxmlformats.org/officeDocument/2006/relationships/image" Target="../media/image275.jpeg"/><Relationship Id="rId2" Type="http://schemas.openxmlformats.org/officeDocument/2006/relationships/image" Target="../media/image274.png"/><Relationship Id="rId1" Type="http://schemas.openxmlformats.org/officeDocument/2006/relationships/tags" Target="../tags/tag328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4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9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50.png"/><Relationship Id="rId2" Type="http://schemas.openxmlformats.org/officeDocument/2006/relationships/tags" Target="../tags/tag163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172.xml"/><Relationship Id="rId5" Type="http://schemas.openxmlformats.org/officeDocument/2006/relationships/image" Target="../media/image5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../media/image63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179.xml"/><Relationship Id="rId12" Type="http://schemas.openxmlformats.org/officeDocument/2006/relationships/notesSlide" Target="../notesSlides/notesSlide15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3.xml"/><Relationship Id="rId3" Type="http://schemas.openxmlformats.org/officeDocument/2006/relationships/image" Target="../media/image64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67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70.png"/><Relationship Id="rId5" Type="http://schemas.openxmlformats.org/officeDocument/2006/relationships/tags" Target="../tags/tag19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tags" Target="../tags/tag191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9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72.png"/><Relationship Id="rId4" Type="http://schemas.openxmlformats.org/officeDocument/2006/relationships/tags" Target="../tags/tag197.xml"/><Relationship Id="rId3" Type="http://schemas.openxmlformats.org/officeDocument/2006/relationships/image" Target="../media/image71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7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204.xml"/><Relationship Id="rId13" Type="http://schemas.openxmlformats.org/officeDocument/2006/relationships/notesSlide" Target="../notesSlides/notesSlide21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05.xml"/><Relationship Id="rId1" Type="http://schemas.openxmlformats.org/officeDocument/2006/relationships/tags" Target="../tags/tag20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image" Target="../media/image85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86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image" Target="../media/image87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6.xml"/><Relationship Id="rId7" Type="http://schemas.openxmlformats.org/officeDocument/2006/relationships/image" Target="../media/image92.pn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tags" Target="../tags/tag233.xml"/><Relationship Id="rId10" Type="http://schemas.openxmlformats.org/officeDocument/2006/relationships/notesSlide" Target="../notesSlides/notesSlide29.xml"/><Relationship Id="rId1" Type="http://schemas.openxmlformats.org/officeDocument/2006/relationships/tags" Target="../tags/tag23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95.png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94.png"/><Relationship Id="rId4" Type="http://schemas.openxmlformats.org/officeDocument/2006/relationships/tags" Target="../tags/tag239.xml"/><Relationship Id="rId3" Type="http://schemas.openxmlformats.org/officeDocument/2006/relationships/image" Target="../media/image93.png"/><Relationship Id="rId2" Type="http://schemas.openxmlformats.org/officeDocument/2006/relationships/tags" Target="../tags/tag238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7.xml"/><Relationship Id="rId7" Type="http://schemas.openxmlformats.org/officeDocument/2006/relationships/image" Target="../media/image97.wmf"/><Relationship Id="rId6" Type="http://schemas.openxmlformats.org/officeDocument/2006/relationships/oleObject" Target="../embeddings/oleObject6.bin"/><Relationship Id="rId5" Type="http://schemas.openxmlformats.org/officeDocument/2006/relationships/tags" Target="../tags/tag246.xml"/><Relationship Id="rId4" Type="http://schemas.openxmlformats.org/officeDocument/2006/relationships/image" Target="../media/image96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4.vml"/><Relationship Id="rId1" Type="http://schemas.openxmlformats.org/officeDocument/2006/relationships/tags" Target="../tags/tag24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7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Relationship Id="rId3" Type="http://schemas.openxmlformats.org/officeDocument/2006/relationships/image" Target="../media/image102.jpe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0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Relationship Id="rId3" Type="http://schemas.openxmlformats.org/officeDocument/2006/relationships/image" Target="../media/image105.jpe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3.xml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tags" Target="../tags/tag262.xml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6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7.xml"/><Relationship Id="rId5" Type="http://schemas.openxmlformats.org/officeDocument/2006/relationships/image" Target="../media/image115.png"/><Relationship Id="rId4" Type="http://schemas.openxmlformats.org/officeDocument/2006/relationships/tags" Target="../tags/tag266.xml"/><Relationship Id="rId3" Type="http://schemas.openxmlformats.org/officeDocument/2006/relationships/image" Target="../media/image114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image" Target="../media/image116.png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4.xml"/><Relationship Id="rId3" Type="http://schemas.openxmlformats.org/officeDocument/2006/relationships/image" Target="../media/image117.png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tags" Target="../tags/tag391.xml"/><Relationship Id="rId98" Type="http://schemas.openxmlformats.org/officeDocument/2006/relationships/tags" Target="../tags/tag390.xml"/><Relationship Id="rId97" Type="http://schemas.openxmlformats.org/officeDocument/2006/relationships/tags" Target="../tags/tag389.xml"/><Relationship Id="rId96" Type="http://schemas.openxmlformats.org/officeDocument/2006/relationships/tags" Target="../tags/tag388.xml"/><Relationship Id="rId95" Type="http://schemas.openxmlformats.org/officeDocument/2006/relationships/tags" Target="../tags/tag387.xml"/><Relationship Id="rId94" Type="http://schemas.openxmlformats.org/officeDocument/2006/relationships/tags" Target="../tags/tag386.xml"/><Relationship Id="rId93" Type="http://schemas.openxmlformats.org/officeDocument/2006/relationships/tags" Target="../tags/tag385.xml"/><Relationship Id="rId92" Type="http://schemas.openxmlformats.org/officeDocument/2006/relationships/tags" Target="../tags/tag384.xml"/><Relationship Id="rId91" Type="http://schemas.openxmlformats.org/officeDocument/2006/relationships/tags" Target="../tags/tag383.xml"/><Relationship Id="rId90" Type="http://schemas.openxmlformats.org/officeDocument/2006/relationships/tags" Target="../tags/tag382.xml"/><Relationship Id="rId9" Type="http://schemas.openxmlformats.org/officeDocument/2006/relationships/tags" Target="../tags/tag306.xml"/><Relationship Id="rId89" Type="http://schemas.openxmlformats.org/officeDocument/2006/relationships/tags" Target="../tags/tag381.xml"/><Relationship Id="rId88" Type="http://schemas.openxmlformats.org/officeDocument/2006/relationships/tags" Target="../tags/tag380.xml"/><Relationship Id="rId87" Type="http://schemas.openxmlformats.org/officeDocument/2006/relationships/tags" Target="../tags/tag379.xml"/><Relationship Id="rId86" Type="http://schemas.openxmlformats.org/officeDocument/2006/relationships/tags" Target="../tags/tag378.xml"/><Relationship Id="rId85" Type="http://schemas.openxmlformats.org/officeDocument/2006/relationships/tags" Target="../tags/tag377.xml"/><Relationship Id="rId84" Type="http://schemas.openxmlformats.org/officeDocument/2006/relationships/tags" Target="../tags/tag376.xml"/><Relationship Id="rId83" Type="http://schemas.openxmlformats.org/officeDocument/2006/relationships/tags" Target="../tags/tag375.xml"/><Relationship Id="rId82" Type="http://schemas.openxmlformats.org/officeDocument/2006/relationships/tags" Target="../tags/tag374.xml"/><Relationship Id="rId81" Type="http://schemas.openxmlformats.org/officeDocument/2006/relationships/tags" Target="../tags/tag373.xml"/><Relationship Id="rId80" Type="http://schemas.openxmlformats.org/officeDocument/2006/relationships/tags" Target="../tags/tag372.xml"/><Relationship Id="rId8" Type="http://schemas.openxmlformats.org/officeDocument/2006/relationships/tags" Target="../tags/tag305.xml"/><Relationship Id="rId79" Type="http://schemas.openxmlformats.org/officeDocument/2006/relationships/tags" Target="../tags/tag371.xml"/><Relationship Id="rId78" Type="http://schemas.openxmlformats.org/officeDocument/2006/relationships/tags" Target="../tags/tag370.xml"/><Relationship Id="rId77" Type="http://schemas.openxmlformats.org/officeDocument/2006/relationships/tags" Target="../tags/tag369.xml"/><Relationship Id="rId76" Type="http://schemas.openxmlformats.org/officeDocument/2006/relationships/tags" Target="../tags/tag368.xml"/><Relationship Id="rId75" Type="http://schemas.openxmlformats.org/officeDocument/2006/relationships/tags" Target="../tags/tag367.xml"/><Relationship Id="rId74" Type="http://schemas.openxmlformats.org/officeDocument/2006/relationships/tags" Target="../tags/tag366.xml"/><Relationship Id="rId73" Type="http://schemas.openxmlformats.org/officeDocument/2006/relationships/tags" Target="../tags/tag365.xml"/><Relationship Id="rId72" Type="http://schemas.openxmlformats.org/officeDocument/2006/relationships/tags" Target="../tags/tag364.xml"/><Relationship Id="rId71" Type="http://schemas.openxmlformats.org/officeDocument/2006/relationships/tags" Target="../tags/tag363.xml"/><Relationship Id="rId70" Type="http://schemas.openxmlformats.org/officeDocument/2006/relationships/tags" Target="../tags/tag362.xml"/><Relationship Id="rId7" Type="http://schemas.openxmlformats.org/officeDocument/2006/relationships/tags" Target="../tags/tag304.xml"/><Relationship Id="rId69" Type="http://schemas.openxmlformats.org/officeDocument/2006/relationships/tags" Target="../tags/tag361.xml"/><Relationship Id="rId68" Type="http://schemas.openxmlformats.org/officeDocument/2006/relationships/tags" Target="../tags/tag360.xml"/><Relationship Id="rId67" Type="http://schemas.openxmlformats.org/officeDocument/2006/relationships/tags" Target="../tags/tag359.xml"/><Relationship Id="rId66" Type="http://schemas.openxmlformats.org/officeDocument/2006/relationships/tags" Target="../tags/tag358.xml"/><Relationship Id="rId65" Type="http://schemas.openxmlformats.org/officeDocument/2006/relationships/tags" Target="../tags/tag357.xml"/><Relationship Id="rId64" Type="http://schemas.openxmlformats.org/officeDocument/2006/relationships/tags" Target="../tags/tag356.xml"/><Relationship Id="rId63" Type="http://schemas.openxmlformats.org/officeDocument/2006/relationships/tags" Target="../tags/tag355.xml"/><Relationship Id="rId62" Type="http://schemas.openxmlformats.org/officeDocument/2006/relationships/tags" Target="../tags/tag354.xml"/><Relationship Id="rId61" Type="http://schemas.openxmlformats.org/officeDocument/2006/relationships/tags" Target="../tags/tag353.xml"/><Relationship Id="rId60" Type="http://schemas.openxmlformats.org/officeDocument/2006/relationships/tags" Target="../tags/tag352.xml"/><Relationship Id="rId6" Type="http://schemas.openxmlformats.org/officeDocument/2006/relationships/tags" Target="../tags/tag303.xml"/><Relationship Id="rId59" Type="http://schemas.openxmlformats.org/officeDocument/2006/relationships/tags" Target="../tags/tag351.xml"/><Relationship Id="rId58" Type="http://schemas.openxmlformats.org/officeDocument/2006/relationships/tags" Target="../tags/tag350.xml"/><Relationship Id="rId57" Type="http://schemas.openxmlformats.org/officeDocument/2006/relationships/tags" Target="../tags/tag349.xml"/><Relationship Id="rId56" Type="http://schemas.openxmlformats.org/officeDocument/2006/relationships/image" Target="../media/image121.png"/><Relationship Id="rId55" Type="http://schemas.openxmlformats.org/officeDocument/2006/relationships/image" Target="../media/image120.wmf"/><Relationship Id="rId54" Type="http://schemas.openxmlformats.org/officeDocument/2006/relationships/oleObject" Target="../embeddings/oleObject8.bin"/><Relationship Id="rId53" Type="http://schemas.openxmlformats.org/officeDocument/2006/relationships/tags" Target="../tags/tag348.xml"/><Relationship Id="rId52" Type="http://schemas.openxmlformats.org/officeDocument/2006/relationships/tags" Target="../tags/tag347.xml"/><Relationship Id="rId51" Type="http://schemas.openxmlformats.org/officeDocument/2006/relationships/tags" Target="../tags/tag346.xml"/><Relationship Id="rId50" Type="http://schemas.openxmlformats.org/officeDocument/2006/relationships/tags" Target="../tags/tag345.xml"/><Relationship Id="rId5" Type="http://schemas.openxmlformats.org/officeDocument/2006/relationships/tags" Target="../tags/tag302.xml"/><Relationship Id="rId49" Type="http://schemas.openxmlformats.org/officeDocument/2006/relationships/tags" Target="../tags/tag344.xml"/><Relationship Id="rId48" Type="http://schemas.openxmlformats.org/officeDocument/2006/relationships/tags" Target="../tags/tag343.xml"/><Relationship Id="rId47" Type="http://schemas.openxmlformats.org/officeDocument/2006/relationships/tags" Target="../tags/tag342.xml"/><Relationship Id="rId46" Type="http://schemas.openxmlformats.org/officeDocument/2006/relationships/tags" Target="../tags/tag341.xml"/><Relationship Id="rId45" Type="http://schemas.openxmlformats.org/officeDocument/2006/relationships/tags" Target="../tags/tag340.xml"/><Relationship Id="rId44" Type="http://schemas.openxmlformats.org/officeDocument/2006/relationships/tags" Target="../tags/tag339.xml"/><Relationship Id="rId43" Type="http://schemas.openxmlformats.org/officeDocument/2006/relationships/tags" Target="../tags/tag338.xml"/><Relationship Id="rId42" Type="http://schemas.openxmlformats.org/officeDocument/2006/relationships/image" Target="../media/image119.emf"/><Relationship Id="rId41" Type="http://schemas.openxmlformats.org/officeDocument/2006/relationships/oleObject" Target="../embeddings/oleObject7.bin"/><Relationship Id="rId40" Type="http://schemas.openxmlformats.org/officeDocument/2006/relationships/tags" Target="../tags/tag337.xml"/><Relationship Id="rId4" Type="http://schemas.openxmlformats.org/officeDocument/2006/relationships/image" Target="../media/image118.png"/><Relationship Id="rId39" Type="http://schemas.openxmlformats.org/officeDocument/2006/relationships/tags" Target="../tags/tag336.xml"/><Relationship Id="rId38" Type="http://schemas.openxmlformats.org/officeDocument/2006/relationships/tags" Target="../tags/tag335.xml"/><Relationship Id="rId37" Type="http://schemas.openxmlformats.org/officeDocument/2006/relationships/tags" Target="../tags/tag334.xml"/><Relationship Id="rId36" Type="http://schemas.openxmlformats.org/officeDocument/2006/relationships/tags" Target="../tags/tag333.xml"/><Relationship Id="rId35" Type="http://schemas.openxmlformats.org/officeDocument/2006/relationships/tags" Target="../tags/tag332.xml"/><Relationship Id="rId34" Type="http://schemas.openxmlformats.org/officeDocument/2006/relationships/tags" Target="../tags/tag331.xml"/><Relationship Id="rId33" Type="http://schemas.openxmlformats.org/officeDocument/2006/relationships/tags" Target="../tags/tag330.xml"/><Relationship Id="rId32" Type="http://schemas.openxmlformats.org/officeDocument/2006/relationships/tags" Target="../tags/tag329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1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300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7" Type="http://schemas.openxmlformats.org/officeDocument/2006/relationships/notesSlide" Target="../notesSlides/notesSlide40.xml"/><Relationship Id="rId146" Type="http://schemas.openxmlformats.org/officeDocument/2006/relationships/vmlDrawing" Target="../drawings/vmlDrawing5.vml"/><Relationship Id="rId145" Type="http://schemas.openxmlformats.org/officeDocument/2006/relationships/slideLayout" Target="../slideLayouts/slideLayout1.xml"/><Relationship Id="rId144" Type="http://schemas.openxmlformats.org/officeDocument/2006/relationships/tags" Target="../tags/tag436.xml"/><Relationship Id="rId143" Type="http://schemas.openxmlformats.org/officeDocument/2006/relationships/tags" Target="../tags/tag435.xml"/><Relationship Id="rId142" Type="http://schemas.openxmlformats.org/officeDocument/2006/relationships/tags" Target="../tags/tag434.xml"/><Relationship Id="rId141" Type="http://schemas.openxmlformats.org/officeDocument/2006/relationships/tags" Target="../tags/tag433.xml"/><Relationship Id="rId140" Type="http://schemas.openxmlformats.org/officeDocument/2006/relationships/tags" Target="../tags/tag432.xml"/><Relationship Id="rId14" Type="http://schemas.openxmlformats.org/officeDocument/2006/relationships/tags" Target="../tags/tag311.xml"/><Relationship Id="rId139" Type="http://schemas.openxmlformats.org/officeDocument/2006/relationships/tags" Target="../tags/tag431.xml"/><Relationship Id="rId138" Type="http://schemas.openxmlformats.org/officeDocument/2006/relationships/tags" Target="../tags/tag430.xml"/><Relationship Id="rId137" Type="http://schemas.openxmlformats.org/officeDocument/2006/relationships/tags" Target="../tags/tag429.xml"/><Relationship Id="rId136" Type="http://schemas.openxmlformats.org/officeDocument/2006/relationships/tags" Target="../tags/tag428.xml"/><Relationship Id="rId135" Type="http://schemas.openxmlformats.org/officeDocument/2006/relationships/tags" Target="../tags/tag427.xml"/><Relationship Id="rId134" Type="http://schemas.openxmlformats.org/officeDocument/2006/relationships/tags" Target="../tags/tag426.xml"/><Relationship Id="rId133" Type="http://schemas.openxmlformats.org/officeDocument/2006/relationships/tags" Target="../tags/tag425.xml"/><Relationship Id="rId132" Type="http://schemas.openxmlformats.org/officeDocument/2006/relationships/tags" Target="../tags/tag424.xml"/><Relationship Id="rId131" Type="http://schemas.openxmlformats.org/officeDocument/2006/relationships/tags" Target="../tags/tag423.xml"/><Relationship Id="rId130" Type="http://schemas.openxmlformats.org/officeDocument/2006/relationships/tags" Target="../tags/tag422.xml"/><Relationship Id="rId13" Type="http://schemas.openxmlformats.org/officeDocument/2006/relationships/tags" Target="../tags/tag310.xml"/><Relationship Id="rId129" Type="http://schemas.openxmlformats.org/officeDocument/2006/relationships/tags" Target="../tags/tag421.xml"/><Relationship Id="rId128" Type="http://schemas.openxmlformats.org/officeDocument/2006/relationships/tags" Target="../tags/tag420.xml"/><Relationship Id="rId127" Type="http://schemas.openxmlformats.org/officeDocument/2006/relationships/tags" Target="../tags/tag419.xml"/><Relationship Id="rId126" Type="http://schemas.openxmlformats.org/officeDocument/2006/relationships/tags" Target="../tags/tag418.xml"/><Relationship Id="rId125" Type="http://schemas.openxmlformats.org/officeDocument/2006/relationships/tags" Target="../tags/tag417.xml"/><Relationship Id="rId124" Type="http://schemas.openxmlformats.org/officeDocument/2006/relationships/tags" Target="../tags/tag416.xml"/><Relationship Id="rId123" Type="http://schemas.openxmlformats.org/officeDocument/2006/relationships/tags" Target="../tags/tag415.xml"/><Relationship Id="rId122" Type="http://schemas.openxmlformats.org/officeDocument/2006/relationships/tags" Target="../tags/tag414.xml"/><Relationship Id="rId121" Type="http://schemas.openxmlformats.org/officeDocument/2006/relationships/tags" Target="../tags/tag413.xml"/><Relationship Id="rId120" Type="http://schemas.openxmlformats.org/officeDocument/2006/relationships/tags" Target="../tags/tag412.xml"/><Relationship Id="rId12" Type="http://schemas.openxmlformats.org/officeDocument/2006/relationships/tags" Target="../tags/tag309.xml"/><Relationship Id="rId119" Type="http://schemas.openxmlformats.org/officeDocument/2006/relationships/tags" Target="../tags/tag411.xml"/><Relationship Id="rId118" Type="http://schemas.openxmlformats.org/officeDocument/2006/relationships/tags" Target="../tags/tag410.xml"/><Relationship Id="rId117" Type="http://schemas.openxmlformats.org/officeDocument/2006/relationships/tags" Target="../tags/tag409.xml"/><Relationship Id="rId116" Type="http://schemas.openxmlformats.org/officeDocument/2006/relationships/tags" Target="../tags/tag408.xml"/><Relationship Id="rId115" Type="http://schemas.openxmlformats.org/officeDocument/2006/relationships/tags" Target="../tags/tag407.xml"/><Relationship Id="rId114" Type="http://schemas.openxmlformats.org/officeDocument/2006/relationships/tags" Target="../tags/tag406.xml"/><Relationship Id="rId113" Type="http://schemas.openxmlformats.org/officeDocument/2006/relationships/tags" Target="../tags/tag405.xml"/><Relationship Id="rId112" Type="http://schemas.openxmlformats.org/officeDocument/2006/relationships/tags" Target="../tags/tag404.xml"/><Relationship Id="rId111" Type="http://schemas.openxmlformats.org/officeDocument/2006/relationships/tags" Target="../tags/tag403.xml"/><Relationship Id="rId110" Type="http://schemas.openxmlformats.org/officeDocument/2006/relationships/tags" Target="../tags/tag402.xml"/><Relationship Id="rId11" Type="http://schemas.openxmlformats.org/officeDocument/2006/relationships/tags" Target="../tags/tag308.xml"/><Relationship Id="rId109" Type="http://schemas.openxmlformats.org/officeDocument/2006/relationships/tags" Target="../tags/tag401.xml"/><Relationship Id="rId108" Type="http://schemas.openxmlformats.org/officeDocument/2006/relationships/tags" Target="../tags/tag400.xml"/><Relationship Id="rId107" Type="http://schemas.openxmlformats.org/officeDocument/2006/relationships/tags" Target="../tags/tag399.xml"/><Relationship Id="rId106" Type="http://schemas.openxmlformats.org/officeDocument/2006/relationships/tags" Target="../tags/tag398.xml"/><Relationship Id="rId105" Type="http://schemas.openxmlformats.org/officeDocument/2006/relationships/tags" Target="../tags/tag397.xml"/><Relationship Id="rId104" Type="http://schemas.openxmlformats.org/officeDocument/2006/relationships/tags" Target="../tags/tag396.xml"/><Relationship Id="rId103" Type="http://schemas.openxmlformats.org/officeDocument/2006/relationships/tags" Target="../tags/tag395.xml"/><Relationship Id="rId102" Type="http://schemas.openxmlformats.org/officeDocument/2006/relationships/tags" Target="../tags/tag394.xml"/><Relationship Id="rId101" Type="http://schemas.openxmlformats.org/officeDocument/2006/relationships/tags" Target="../tags/tag393.xml"/><Relationship Id="rId100" Type="http://schemas.openxmlformats.org/officeDocument/2006/relationships/tags" Target="../tags/tag392.xml"/><Relationship Id="rId10" Type="http://schemas.openxmlformats.org/officeDocument/2006/relationships/tags" Target="../tags/tag307.xml"/><Relationship Id="rId1" Type="http://schemas.openxmlformats.org/officeDocument/2006/relationships/tags" Target="../tags/tag299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531.xml"/><Relationship Id="rId98" Type="http://schemas.openxmlformats.org/officeDocument/2006/relationships/image" Target="../media/image122.png"/><Relationship Id="rId97" Type="http://schemas.openxmlformats.org/officeDocument/2006/relationships/tags" Target="../tags/tag530.xml"/><Relationship Id="rId96" Type="http://schemas.openxmlformats.org/officeDocument/2006/relationships/tags" Target="../tags/tag529.xml"/><Relationship Id="rId95" Type="http://schemas.openxmlformats.org/officeDocument/2006/relationships/tags" Target="../tags/tag528.xml"/><Relationship Id="rId94" Type="http://schemas.openxmlformats.org/officeDocument/2006/relationships/tags" Target="../tags/tag527.xml"/><Relationship Id="rId93" Type="http://schemas.openxmlformats.org/officeDocument/2006/relationships/tags" Target="../tags/tag526.xml"/><Relationship Id="rId92" Type="http://schemas.openxmlformats.org/officeDocument/2006/relationships/tags" Target="../tags/tag525.xml"/><Relationship Id="rId91" Type="http://schemas.openxmlformats.org/officeDocument/2006/relationships/tags" Target="../tags/tag524.xml"/><Relationship Id="rId90" Type="http://schemas.openxmlformats.org/officeDocument/2006/relationships/tags" Target="../tags/tag523.xml"/><Relationship Id="rId9" Type="http://schemas.openxmlformats.org/officeDocument/2006/relationships/tags" Target="../tags/tag444.xml"/><Relationship Id="rId89" Type="http://schemas.openxmlformats.org/officeDocument/2006/relationships/tags" Target="../tags/tag522.xml"/><Relationship Id="rId88" Type="http://schemas.openxmlformats.org/officeDocument/2006/relationships/tags" Target="../tags/tag521.xml"/><Relationship Id="rId87" Type="http://schemas.openxmlformats.org/officeDocument/2006/relationships/tags" Target="../tags/tag520.xml"/><Relationship Id="rId86" Type="http://schemas.openxmlformats.org/officeDocument/2006/relationships/tags" Target="../tags/tag519.xml"/><Relationship Id="rId85" Type="http://schemas.openxmlformats.org/officeDocument/2006/relationships/tags" Target="../tags/tag518.xml"/><Relationship Id="rId84" Type="http://schemas.openxmlformats.org/officeDocument/2006/relationships/tags" Target="../tags/tag517.xml"/><Relationship Id="rId83" Type="http://schemas.openxmlformats.org/officeDocument/2006/relationships/tags" Target="../tags/tag516.xml"/><Relationship Id="rId82" Type="http://schemas.openxmlformats.org/officeDocument/2006/relationships/tags" Target="../tags/tag515.xml"/><Relationship Id="rId81" Type="http://schemas.openxmlformats.org/officeDocument/2006/relationships/tags" Target="../tags/tag514.xml"/><Relationship Id="rId80" Type="http://schemas.openxmlformats.org/officeDocument/2006/relationships/tags" Target="../tags/tag513.xml"/><Relationship Id="rId8" Type="http://schemas.openxmlformats.org/officeDocument/2006/relationships/tags" Target="../tags/tag443.xml"/><Relationship Id="rId79" Type="http://schemas.openxmlformats.org/officeDocument/2006/relationships/tags" Target="../tags/tag512.xml"/><Relationship Id="rId78" Type="http://schemas.openxmlformats.org/officeDocument/2006/relationships/tags" Target="../tags/tag511.xml"/><Relationship Id="rId77" Type="http://schemas.openxmlformats.org/officeDocument/2006/relationships/tags" Target="../tags/tag510.xml"/><Relationship Id="rId76" Type="http://schemas.openxmlformats.org/officeDocument/2006/relationships/tags" Target="../tags/tag509.xml"/><Relationship Id="rId75" Type="http://schemas.openxmlformats.org/officeDocument/2006/relationships/tags" Target="../tags/tag508.xml"/><Relationship Id="rId74" Type="http://schemas.openxmlformats.org/officeDocument/2006/relationships/tags" Target="../tags/tag507.xml"/><Relationship Id="rId73" Type="http://schemas.openxmlformats.org/officeDocument/2006/relationships/tags" Target="../tags/tag506.xml"/><Relationship Id="rId72" Type="http://schemas.openxmlformats.org/officeDocument/2006/relationships/tags" Target="../tags/tag505.xml"/><Relationship Id="rId71" Type="http://schemas.openxmlformats.org/officeDocument/2006/relationships/tags" Target="../tags/tag504.xml"/><Relationship Id="rId70" Type="http://schemas.openxmlformats.org/officeDocument/2006/relationships/tags" Target="../tags/tag503.xml"/><Relationship Id="rId7" Type="http://schemas.openxmlformats.org/officeDocument/2006/relationships/tags" Target="../tags/tag442.xml"/><Relationship Id="rId69" Type="http://schemas.openxmlformats.org/officeDocument/2006/relationships/tags" Target="../tags/tag502.xml"/><Relationship Id="rId68" Type="http://schemas.openxmlformats.org/officeDocument/2006/relationships/tags" Target="../tags/tag501.xml"/><Relationship Id="rId67" Type="http://schemas.openxmlformats.org/officeDocument/2006/relationships/tags" Target="../tags/tag500.xml"/><Relationship Id="rId66" Type="http://schemas.openxmlformats.org/officeDocument/2006/relationships/tags" Target="../tags/tag499.xml"/><Relationship Id="rId65" Type="http://schemas.openxmlformats.org/officeDocument/2006/relationships/tags" Target="../tags/tag498.xml"/><Relationship Id="rId64" Type="http://schemas.openxmlformats.org/officeDocument/2006/relationships/tags" Target="../tags/tag497.xml"/><Relationship Id="rId63" Type="http://schemas.openxmlformats.org/officeDocument/2006/relationships/tags" Target="../tags/tag496.xml"/><Relationship Id="rId62" Type="http://schemas.openxmlformats.org/officeDocument/2006/relationships/tags" Target="../tags/tag495.xml"/><Relationship Id="rId61" Type="http://schemas.openxmlformats.org/officeDocument/2006/relationships/tags" Target="../tags/tag494.xml"/><Relationship Id="rId60" Type="http://schemas.openxmlformats.org/officeDocument/2006/relationships/tags" Target="../tags/tag493.xml"/><Relationship Id="rId6" Type="http://schemas.openxmlformats.org/officeDocument/2006/relationships/tags" Target="../tags/tag441.xml"/><Relationship Id="rId59" Type="http://schemas.openxmlformats.org/officeDocument/2006/relationships/tags" Target="../tags/tag492.xml"/><Relationship Id="rId58" Type="http://schemas.openxmlformats.org/officeDocument/2006/relationships/tags" Target="../tags/tag491.xml"/><Relationship Id="rId57" Type="http://schemas.openxmlformats.org/officeDocument/2006/relationships/tags" Target="../tags/tag490.xml"/><Relationship Id="rId56" Type="http://schemas.openxmlformats.org/officeDocument/2006/relationships/tags" Target="../tags/tag489.xml"/><Relationship Id="rId55" Type="http://schemas.openxmlformats.org/officeDocument/2006/relationships/tags" Target="../tags/tag488.xml"/><Relationship Id="rId54" Type="http://schemas.openxmlformats.org/officeDocument/2006/relationships/tags" Target="../tags/tag487.xml"/><Relationship Id="rId53" Type="http://schemas.openxmlformats.org/officeDocument/2006/relationships/tags" Target="../tags/tag486.xml"/><Relationship Id="rId52" Type="http://schemas.openxmlformats.org/officeDocument/2006/relationships/tags" Target="../tags/tag485.xml"/><Relationship Id="rId51" Type="http://schemas.openxmlformats.org/officeDocument/2006/relationships/tags" Target="../tags/tag484.xml"/><Relationship Id="rId50" Type="http://schemas.openxmlformats.org/officeDocument/2006/relationships/tags" Target="../tags/tag483.xml"/><Relationship Id="rId5" Type="http://schemas.openxmlformats.org/officeDocument/2006/relationships/image" Target="../media/image118.png"/><Relationship Id="rId49" Type="http://schemas.openxmlformats.org/officeDocument/2006/relationships/tags" Target="../tags/tag482.xml"/><Relationship Id="rId48" Type="http://schemas.openxmlformats.org/officeDocument/2006/relationships/tags" Target="../tags/tag481.xml"/><Relationship Id="rId47" Type="http://schemas.openxmlformats.org/officeDocument/2006/relationships/tags" Target="../tags/tag480.xml"/><Relationship Id="rId46" Type="http://schemas.openxmlformats.org/officeDocument/2006/relationships/tags" Target="../tags/tag479.xml"/><Relationship Id="rId45" Type="http://schemas.openxmlformats.org/officeDocument/2006/relationships/tags" Target="../tags/tag478.xml"/><Relationship Id="rId44" Type="http://schemas.openxmlformats.org/officeDocument/2006/relationships/tags" Target="../tags/tag477.xml"/><Relationship Id="rId43" Type="http://schemas.openxmlformats.org/officeDocument/2006/relationships/image" Target="../media/image119.emf"/><Relationship Id="rId42" Type="http://schemas.openxmlformats.org/officeDocument/2006/relationships/oleObject" Target="../embeddings/oleObject9.bin"/><Relationship Id="rId41" Type="http://schemas.openxmlformats.org/officeDocument/2006/relationships/tags" Target="../tags/tag476.xml"/><Relationship Id="rId40" Type="http://schemas.openxmlformats.org/officeDocument/2006/relationships/tags" Target="../tags/tag475.xml"/><Relationship Id="rId4" Type="http://schemas.openxmlformats.org/officeDocument/2006/relationships/tags" Target="../tags/tag440.xml"/><Relationship Id="rId39" Type="http://schemas.openxmlformats.org/officeDocument/2006/relationships/tags" Target="../tags/tag474.xml"/><Relationship Id="rId38" Type="http://schemas.openxmlformats.org/officeDocument/2006/relationships/tags" Target="../tags/tag473.xml"/><Relationship Id="rId37" Type="http://schemas.openxmlformats.org/officeDocument/2006/relationships/tags" Target="../tags/tag472.xml"/><Relationship Id="rId36" Type="http://schemas.openxmlformats.org/officeDocument/2006/relationships/tags" Target="../tags/tag471.xml"/><Relationship Id="rId35" Type="http://schemas.openxmlformats.org/officeDocument/2006/relationships/tags" Target="../tags/tag470.xml"/><Relationship Id="rId34" Type="http://schemas.openxmlformats.org/officeDocument/2006/relationships/tags" Target="../tags/tag469.xml"/><Relationship Id="rId33" Type="http://schemas.openxmlformats.org/officeDocument/2006/relationships/tags" Target="../tags/tag468.xml"/><Relationship Id="rId32" Type="http://schemas.openxmlformats.org/officeDocument/2006/relationships/tags" Target="../tags/tag467.xml"/><Relationship Id="rId31" Type="http://schemas.openxmlformats.org/officeDocument/2006/relationships/tags" Target="../tags/tag466.xml"/><Relationship Id="rId30" Type="http://schemas.openxmlformats.org/officeDocument/2006/relationships/tags" Target="../tags/tag465.xml"/><Relationship Id="rId3" Type="http://schemas.openxmlformats.org/officeDocument/2006/relationships/tags" Target="../tags/tag439.xml"/><Relationship Id="rId29" Type="http://schemas.openxmlformats.org/officeDocument/2006/relationships/tags" Target="../tags/tag464.xml"/><Relationship Id="rId28" Type="http://schemas.openxmlformats.org/officeDocument/2006/relationships/tags" Target="../tags/tag463.xml"/><Relationship Id="rId27" Type="http://schemas.openxmlformats.org/officeDocument/2006/relationships/tags" Target="../tags/tag462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tags" Target="../tags/tag458.xml"/><Relationship Id="rId22" Type="http://schemas.openxmlformats.org/officeDocument/2006/relationships/tags" Target="../tags/tag457.xml"/><Relationship Id="rId21" Type="http://schemas.openxmlformats.org/officeDocument/2006/relationships/tags" Target="../tags/tag456.xml"/><Relationship Id="rId20" Type="http://schemas.openxmlformats.org/officeDocument/2006/relationships/tags" Target="../tags/tag455.xml"/><Relationship Id="rId2" Type="http://schemas.openxmlformats.org/officeDocument/2006/relationships/tags" Target="../tags/tag438.xml"/><Relationship Id="rId19" Type="http://schemas.openxmlformats.org/officeDocument/2006/relationships/tags" Target="../tags/tag454.xml"/><Relationship Id="rId18" Type="http://schemas.openxmlformats.org/officeDocument/2006/relationships/tags" Target="../tags/tag453.xml"/><Relationship Id="rId17" Type="http://schemas.openxmlformats.org/officeDocument/2006/relationships/tags" Target="../tags/tag452.xml"/><Relationship Id="rId16" Type="http://schemas.openxmlformats.org/officeDocument/2006/relationships/tags" Target="../tags/tag451.xml"/><Relationship Id="rId15" Type="http://schemas.openxmlformats.org/officeDocument/2006/relationships/tags" Target="../tags/tag450.xml"/><Relationship Id="rId14" Type="http://schemas.openxmlformats.org/officeDocument/2006/relationships/tags" Target="../tags/tag449.xml"/><Relationship Id="rId13" Type="http://schemas.openxmlformats.org/officeDocument/2006/relationships/tags" Target="../tags/tag448.xml"/><Relationship Id="rId128" Type="http://schemas.openxmlformats.org/officeDocument/2006/relationships/notesSlide" Target="../notesSlides/notesSlide41.xml"/><Relationship Id="rId127" Type="http://schemas.openxmlformats.org/officeDocument/2006/relationships/vmlDrawing" Target="../drawings/vmlDrawing6.vml"/><Relationship Id="rId126" Type="http://schemas.openxmlformats.org/officeDocument/2006/relationships/slideLayout" Target="../slideLayouts/slideLayout1.xml"/><Relationship Id="rId125" Type="http://schemas.openxmlformats.org/officeDocument/2006/relationships/tags" Target="../tags/tag546.xml"/><Relationship Id="rId124" Type="http://schemas.openxmlformats.org/officeDocument/2006/relationships/tags" Target="../tags/tag545.xml"/><Relationship Id="rId123" Type="http://schemas.openxmlformats.org/officeDocument/2006/relationships/image" Target="../media/image133.png"/><Relationship Id="rId122" Type="http://schemas.openxmlformats.org/officeDocument/2006/relationships/image" Target="../media/image132.jpeg"/><Relationship Id="rId121" Type="http://schemas.openxmlformats.org/officeDocument/2006/relationships/tags" Target="../tags/tag544.xml"/><Relationship Id="rId120" Type="http://schemas.openxmlformats.org/officeDocument/2006/relationships/tags" Target="../tags/tag543.xml"/><Relationship Id="rId12" Type="http://schemas.openxmlformats.org/officeDocument/2006/relationships/tags" Target="../tags/tag447.xml"/><Relationship Id="rId119" Type="http://schemas.openxmlformats.org/officeDocument/2006/relationships/tags" Target="../tags/tag542.xml"/><Relationship Id="rId118" Type="http://schemas.openxmlformats.org/officeDocument/2006/relationships/tags" Target="../tags/tag541.xml"/><Relationship Id="rId117" Type="http://schemas.openxmlformats.org/officeDocument/2006/relationships/tags" Target="../tags/tag540.xml"/><Relationship Id="rId116" Type="http://schemas.openxmlformats.org/officeDocument/2006/relationships/tags" Target="../tags/tag539.xml"/><Relationship Id="rId115" Type="http://schemas.openxmlformats.org/officeDocument/2006/relationships/tags" Target="../tags/tag538.xml"/><Relationship Id="rId114" Type="http://schemas.openxmlformats.org/officeDocument/2006/relationships/tags" Target="../tags/tag537.xml"/><Relationship Id="rId113" Type="http://schemas.openxmlformats.org/officeDocument/2006/relationships/tags" Target="../tags/tag536.xml"/><Relationship Id="rId112" Type="http://schemas.openxmlformats.org/officeDocument/2006/relationships/tags" Target="../tags/tag535.xml"/><Relationship Id="rId111" Type="http://schemas.openxmlformats.org/officeDocument/2006/relationships/image" Target="../media/image131.png"/><Relationship Id="rId110" Type="http://schemas.openxmlformats.org/officeDocument/2006/relationships/image" Target="../media/image130.png"/><Relationship Id="rId11" Type="http://schemas.openxmlformats.org/officeDocument/2006/relationships/tags" Target="../tags/tag446.xml"/><Relationship Id="rId109" Type="http://schemas.openxmlformats.org/officeDocument/2006/relationships/image" Target="../media/image129.png"/><Relationship Id="rId108" Type="http://schemas.openxmlformats.org/officeDocument/2006/relationships/image" Target="../media/image128.png"/><Relationship Id="rId107" Type="http://schemas.openxmlformats.org/officeDocument/2006/relationships/image" Target="../media/image127.png"/><Relationship Id="rId106" Type="http://schemas.openxmlformats.org/officeDocument/2006/relationships/image" Target="../media/image126.png"/><Relationship Id="rId105" Type="http://schemas.openxmlformats.org/officeDocument/2006/relationships/tags" Target="../tags/tag534.xml"/><Relationship Id="rId104" Type="http://schemas.openxmlformats.org/officeDocument/2006/relationships/image" Target="../media/image125.png"/><Relationship Id="rId103" Type="http://schemas.openxmlformats.org/officeDocument/2006/relationships/tags" Target="../tags/tag533.xml"/><Relationship Id="rId102" Type="http://schemas.openxmlformats.org/officeDocument/2006/relationships/image" Target="../media/image124.png"/><Relationship Id="rId101" Type="http://schemas.openxmlformats.org/officeDocument/2006/relationships/tags" Target="../tags/tag532.xml"/><Relationship Id="rId100" Type="http://schemas.openxmlformats.org/officeDocument/2006/relationships/image" Target="../media/image123.png"/><Relationship Id="rId10" Type="http://schemas.openxmlformats.org/officeDocument/2006/relationships/tags" Target="../tags/tag445.xml"/><Relationship Id="rId1" Type="http://schemas.openxmlformats.org/officeDocument/2006/relationships/tags" Target="../tags/tag437.xml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644.xml"/><Relationship Id="rId98" Type="http://schemas.openxmlformats.org/officeDocument/2006/relationships/tags" Target="../tags/tag643.xml"/><Relationship Id="rId97" Type="http://schemas.openxmlformats.org/officeDocument/2006/relationships/tags" Target="../tags/tag642.xml"/><Relationship Id="rId96" Type="http://schemas.openxmlformats.org/officeDocument/2006/relationships/tags" Target="../tags/tag641.xml"/><Relationship Id="rId95" Type="http://schemas.openxmlformats.org/officeDocument/2006/relationships/tags" Target="../tags/tag640.xml"/><Relationship Id="rId94" Type="http://schemas.openxmlformats.org/officeDocument/2006/relationships/tags" Target="../tags/tag639.xml"/><Relationship Id="rId93" Type="http://schemas.openxmlformats.org/officeDocument/2006/relationships/tags" Target="../tags/tag638.xml"/><Relationship Id="rId92" Type="http://schemas.openxmlformats.org/officeDocument/2006/relationships/tags" Target="../tags/tag637.xml"/><Relationship Id="rId91" Type="http://schemas.openxmlformats.org/officeDocument/2006/relationships/tags" Target="../tags/tag636.xml"/><Relationship Id="rId90" Type="http://schemas.openxmlformats.org/officeDocument/2006/relationships/tags" Target="../tags/tag635.xml"/><Relationship Id="rId9" Type="http://schemas.openxmlformats.org/officeDocument/2006/relationships/tags" Target="../tags/tag554.xml"/><Relationship Id="rId89" Type="http://schemas.openxmlformats.org/officeDocument/2006/relationships/tags" Target="../tags/tag634.xml"/><Relationship Id="rId88" Type="http://schemas.openxmlformats.org/officeDocument/2006/relationships/tags" Target="../tags/tag633.xml"/><Relationship Id="rId87" Type="http://schemas.openxmlformats.org/officeDocument/2006/relationships/tags" Target="../tags/tag632.xml"/><Relationship Id="rId86" Type="http://schemas.openxmlformats.org/officeDocument/2006/relationships/tags" Target="../tags/tag631.xml"/><Relationship Id="rId85" Type="http://schemas.openxmlformats.org/officeDocument/2006/relationships/tags" Target="../tags/tag630.xml"/><Relationship Id="rId84" Type="http://schemas.openxmlformats.org/officeDocument/2006/relationships/tags" Target="../tags/tag629.xml"/><Relationship Id="rId83" Type="http://schemas.openxmlformats.org/officeDocument/2006/relationships/tags" Target="../tags/tag628.xml"/><Relationship Id="rId82" Type="http://schemas.openxmlformats.org/officeDocument/2006/relationships/tags" Target="../tags/tag627.xml"/><Relationship Id="rId81" Type="http://schemas.openxmlformats.org/officeDocument/2006/relationships/tags" Target="../tags/tag626.xml"/><Relationship Id="rId80" Type="http://schemas.openxmlformats.org/officeDocument/2006/relationships/tags" Target="../tags/tag625.xml"/><Relationship Id="rId8" Type="http://schemas.openxmlformats.org/officeDocument/2006/relationships/tags" Target="../tags/tag553.xml"/><Relationship Id="rId79" Type="http://schemas.openxmlformats.org/officeDocument/2006/relationships/tags" Target="../tags/tag624.xml"/><Relationship Id="rId78" Type="http://schemas.openxmlformats.org/officeDocument/2006/relationships/tags" Target="../tags/tag623.xml"/><Relationship Id="rId77" Type="http://schemas.openxmlformats.org/officeDocument/2006/relationships/tags" Target="../tags/tag622.xml"/><Relationship Id="rId76" Type="http://schemas.openxmlformats.org/officeDocument/2006/relationships/tags" Target="../tags/tag621.xml"/><Relationship Id="rId75" Type="http://schemas.openxmlformats.org/officeDocument/2006/relationships/tags" Target="../tags/tag620.xml"/><Relationship Id="rId74" Type="http://schemas.openxmlformats.org/officeDocument/2006/relationships/tags" Target="../tags/tag619.xml"/><Relationship Id="rId73" Type="http://schemas.openxmlformats.org/officeDocument/2006/relationships/tags" Target="../tags/tag618.xml"/><Relationship Id="rId72" Type="http://schemas.openxmlformats.org/officeDocument/2006/relationships/tags" Target="../tags/tag617.xml"/><Relationship Id="rId71" Type="http://schemas.openxmlformats.org/officeDocument/2006/relationships/tags" Target="../tags/tag616.xml"/><Relationship Id="rId70" Type="http://schemas.openxmlformats.org/officeDocument/2006/relationships/tags" Target="../tags/tag615.xml"/><Relationship Id="rId7" Type="http://schemas.openxmlformats.org/officeDocument/2006/relationships/tags" Target="../tags/tag552.xml"/><Relationship Id="rId69" Type="http://schemas.openxmlformats.org/officeDocument/2006/relationships/tags" Target="../tags/tag614.xml"/><Relationship Id="rId68" Type="http://schemas.openxmlformats.org/officeDocument/2006/relationships/tags" Target="../tags/tag613.xml"/><Relationship Id="rId67" Type="http://schemas.openxmlformats.org/officeDocument/2006/relationships/tags" Target="../tags/tag612.xml"/><Relationship Id="rId66" Type="http://schemas.openxmlformats.org/officeDocument/2006/relationships/tags" Target="../tags/tag611.xml"/><Relationship Id="rId65" Type="http://schemas.openxmlformats.org/officeDocument/2006/relationships/tags" Target="../tags/tag610.xml"/><Relationship Id="rId64" Type="http://schemas.openxmlformats.org/officeDocument/2006/relationships/tags" Target="../tags/tag609.xml"/><Relationship Id="rId63" Type="http://schemas.openxmlformats.org/officeDocument/2006/relationships/tags" Target="../tags/tag608.xml"/><Relationship Id="rId62" Type="http://schemas.openxmlformats.org/officeDocument/2006/relationships/tags" Target="../tags/tag607.xml"/><Relationship Id="rId61" Type="http://schemas.openxmlformats.org/officeDocument/2006/relationships/tags" Target="../tags/tag606.xml"/><Relationship Id="rId60" Type="http://schemas.openxmlformats.org/officeDocument/2006/relationships/tags" Target="../tags/tag605.xml"/><Relationship Id="rId6" Type="http://schemas.openxmlformats.org/officeDocument/2006/relationships/tags" Target="../tags/tag551.xml"/><Relationship Id="rId59" Type="http://schemas.openxmlformats.org/officeDocument/2006/relationships/tags" Target="../tags/tag604.xml"/><Relationship Id="rId58" Type="http://schemas.openxmlformats.org/officeDocument/2006/relationships/tags" Target="../tags/tag603.xml"/><Relationship Id="rId57" Type="http://schemas.openxmlformats.org/officeDocument/2006/relationships/tags" Target="../tags/tag602.xml"/><Relationship Id="rId56" Type="http://schemas.openxmlformats.org/officeDocument/2006/relationships/tags" Target="../tags/tag601.xml"/><Relationship Id="rId55" Type="http://schemas.openxmlformats.org/officeDocument/2006/relationships/tags" Target="../tags/tag600.xml"/><Relationship Id="rId54" Type="http://schemas.openxmlformats.org/officeDocument/2006/relationships/tags" Target="../tags/tag599.xml"/><Relationship Id="rId53" Type="http://schemas.openxmlformats.org/officeDocument/2006/relationships/tags" Target="../tags/tag598.xml"/><Relationship Id="rId52" Type="http://schemas.openxmlformats.org/officeDocument/2006/relationships/tags" Target="../tags/tag597.xml"/><Relationship Id="rId51" Type="http://schemas.openxmlformats.org/officeDocument/2006/relationships/tags" Target="../tags/tag596.xml"/><Relationship Id="rId50" Type="http://schemas.openxmlformats.org/officeDocument/2006/relationships/tags" Target="../tags/tag595.xml"/><Relationship Id="rId5" Type="http://schemas.openxmlformats.org/officeDocument/2006/relationships/tags" Target="../tags/tag550.xml"/><Relationship Id="rId49" Type="http://schemas.openxmlformats.org/officeDocument/2006/relationships/tags" Target="../tags/tag594.xml"/><Relationship Id="rId48" Type="http://schemas.openxmlformats.org/officeDocument/2006/relationships/tags" Target="../tags/tag593.xml"/><Relationship Id="rId47" Type="http://schemas.openxmlformats.org/officeDocument/2006/relationships/tags" Target="../tags/tag592.xml"/><Relationship Id="rId46" Type="http://schemas.openxmlformats.org/officeDocument/2006/relationships/tags" Target="../tags/tag591.xml"/><Relationship Id="rId45" Type="http://schemas.openxmlformats.org/officeDocument/2006/relationships/tags" Target="../tags/tag590.xml"/><Relationship Id="rId44" Type="http://schemas.openxmlformats.org/officeDocument/2006/relationships/tags" Target="../tags/tag589.xml"/><Relationship Id="rId43" Type="http://schemas.openxmlformats.org/officeDocument/2006/relationships/tags" Target="../tags/tag588.xml"/><Relationship Id="rId42" Type="http://schemas.openxmlformats.org/officeDocument/2006/relationships/tags" Target="../tags/tag587.xml"/><Relationship Id="rId41" Type="http://schemas.openxmlformats.org/officeDocument/2006/relationships/tags" Target="../tags/tag586.xml"/><Relationship Id="rId40" Type="http://schemas.openxmlformats.org/officeDocument/2006/relationships/tags" Target="../tags/tag585.xml"/><Relationship Id="rId4" Type="http://schemas.openxmlformats.org/officeDocument/2006/relationships/tags" Target="../tags/tag549.xml"/><Relationship Id="rId39" Type="http://schemas.openxmlformats.org/officeDocument/2006/relationships/tags" Target="../tags/tag584.xml"/><Relationship Id="rId38" Type="http://schemas.openxmlformats.org/officeDocument/2006/relationships/tags" Target="../tags/tag583.xml"/><Relationship Id="rId37" Type="http://schemas.openxmlformats.org/officeDocument/2006/relationships/tags" Target="../tags/tag582.xml"/><Relationship Id="rId36" Type="http://schemas.openxmlformats.org/officeDocument/2006/relationships/tags" Target="../tags/tag581.xml"/><Relationship Id="rId35" Type="http://schemas.openxmlformats.org/officeDocument/2006/relationships/tags" Target="../tags/tag580.xml"/><Relationship Id="rId34" Type="http://schemas.openxmlformats.org/officeDocument/2006/relationships/tags" Target="../tags/tag579.xml"/><Relationship Id="rId33" Type="http://schemas.openxmlformats.org/officeDocument/2006/relationships/tags" Target="../tags/tag578.xml"/><Relationship Id="rId32" Type="http://schemas.openxmlformats.org/officeDocument/2006/relationships/tags" Target="../tags/tag577.xml"/><Relationship Id="rId31" Type="http://schemas.openxmlformats.org/officeDocument/2006/relationships/tags" Target="../tags/tag576.xml"/><Relationship Id="rId30" Type="http://schemas.openxmlformats.org/officeDocument/2006/relationships/tags" Target="../tags/tag575.xml"/><Relationship Id="rId3" Type="http://schemas.openxmlformats.org/officeDocument/2006/relationships/image" Target="../media/image13.png"/><Relationship Id="rId29" Type="http://schemas.openxmlformats.org/officeDocument/2006/relationships/tags" Target="../tags/tag574.xml"/><Relationship Id="rId280" Type="http://schemas.openxmlformats.org/officeDocument/2006/relationships/notesSlide" Target="../notesSlides/notesSlide42.xml"/><Relationship Id="rId28" Type="http://schemas.openxmlformats.org/officeDocument/2006/relationships/tags" Target="../tags/tag573.xml"/><Relationship Id="rId279" Type="http://schemas.openxmlformats.org/officeDocument/2006/relationships/slideLayout" Target="../slideLayouts/slideLayout1.xml"/><Relationship Id="rId278" Type="http://schemas.openxmlformats.org/officeDocument/2006/relationships/tags" Target="../tags/tag822.xml"/><Relationship Id="rId277" Type="http://schemas.openxmlformats.org/officeDocument/2006/relationships/tags" Target="../tags/tag821.xml"/><Relationship Id="rId276" Type="http://schemas.openxmlformats.org/officeDocument/2006/relationships/tags" Target="../tags/tag820.xml"/><Relationship Id="rId275" Type="http://schemas.openxmlformats.org/officeDocument/2006/relationships/tags" Target="../tags/tag819.xml"/><Relationship Id="rId274" Type="http://schemas.openxmlformats.org/officeDocument/2006/relationships/tags" Target="../tags/tag818.xml"/><Relationship Id="rId273" Type="http://schemas.openxmlformats.org/officeDocument/2006/relationships/tags" Target="../tags/tag817.xml"/><Relationship Id="rId272" Type="http://schemas.openxmlformats.org/officeDocument/2006/relationships/tags" Target="../tags/tag816.xml"/><Relationship Id="rId271" Type="http://schemas.openxmlformats.org/officeDocument/2006/relationships/tags" Target="../tags/tag815.xml"/><Relationship Id="rId270" Type="http://schemas.openxmlformats.org/officeDocument/2006/relationships/tags" Target="../tags/tag814.xml"/><Relationship Id="rId27" Type="http://schemas.openxmlformats.org/officeDocument/2006/relationships/tags" Target="../tags/tag572.xml"/><Relationship Id="rId269" Type="http://schemas.openxmlformats.org/officeDocument/2006/relationships/tags" Target="../tags/tag813.xml"/><Relationship Id="rId268" Type="http://schemas.openxmlformats.org/officeDocument/2006/relationships/tags" Target="../tags/tag812.xml"/><Relationship Id="rId267" Type="http://schemas.openxmlformats.org/officeDocument/2006/relationships/image" Target="../media/image134.png"/><Relationship Id="rId266" Type="http://schemas.openxmlformats.org/officeDocument/2006/relationships/tags" Target="../tags/tag811.xml"/><Relationship Id="rId265" Type="http://schemas.openxmlformats.org/officeDocument/2006/relationships/tags" Target="../tags/tag810.xml"/><Relationship Id="rId264" Type="http://schemas.openxmlformats.org/officeDocument/2006/relationships/tags" Target="../tags/tag809.xml"/><Relationship Id="rId263" Type="http://schemas.openxmlformats.org/officeDocument/2006/relationships/tags" Target="../tags/tag808.xml"/><Relationship Id="rId262" Type="http://schemas.openxmlformats.org/officeDocument/2006/relationships/tags" Target="../tags/tag807.xml"/><Relationship Id="rId261" Type="http://schemas.openxmlformats.org/officeDocument/2006/relationships/tags" Target="../tags/tag806.xml"/><Relationship Id="rId260" Type="http://schemas.openxmlformats.org/officeDocument/2006/relationships/tags" Target="../tags/tag805.xml"/><Relationship Id="rId26" Type="http://schemas.openxmlformats.org/officeDocument/2006/relationships/tags" Target="../tags/tag571.xml"/><Relationship Id="rId259" Type="http://schemas.openxmlformats.org/officeDocument/2006/relationships/tags" Target="../tags/tag804.xml"/><Relationship Id="rId258" Type="http://schemas.openxmlformats.org/officeDocument/2006/relationships/tags" Target="../tags/tag803.xml"/><Relationship Id="rId257" Type="http://schemas.openxmlformats.org/officeDocument/2006/relationships/tags" Target="../tags/tag802.xml"/><Relationship Id="rId256" Type="http://schemas.openxmlformats.org/officeDocument/2006/relationships/tags" Target="../tags/tag801.xml"/><Relationship Id="rId255" Type="http://schemas.openxmlformats.org/officeDocument/2006/relationships/tags" Target="../tags/tag800.xml"/><Relationship Id="rId254" Type="http://schemas.openxmlformats.org/officeDocument/2006/relationships/tags" Target="../tags/tag799.xml"/><Relationship Id="rId253" Type="http://schemas.openxmlformats.org/officeDocument/2006/relationships/tags" Target="../tags/tag798.xml"/><Relationship Id="rId252" Type="http://schemas.openxmlformats.org/officeDocument/2006/relationships/tags" Target="../tags/tag797.xml"/><Relationship Id="rId251" Type="http://schemas.openxmlformats.org/officeDocument/2006/relationships/tags" Target="../tags/tag796.xml"/><Relationship Id="rId250" Type="http://schemas.openxmlformats.org/officeDocument/2006/relationships/tags" Target="../tags/tag795.xml"/><Relationship Id="rId25" Type="http://schemas.openxmlformats.org/officeDocument/2006/relationships/tags" Target="../tags/tag570.xml"/><Relationship Id="rId249" Type="http://schemas.openxmlformats.org/officeDocument/2006/relationships/tags" Target="../tags/tag794.xml"/><Relationship Id="rId248" Type="http://schemas.openxmlformats.org/officeDocument/2006/relationships/tags" Target="../tags/tag793.xml"/><Relationship Id="rId247" Type="http://schemas.openxmlformats.org/officeDocument/2006/relationships/tags" Target="../tags/tag792.xml"/><Relationship Id="rId246" Type="http://schemas.openxmlformats.org/officeDocument/2006/relationships/tags" Target="../tags/tag791.xml"/><Relationship Id="rId245" Type="http://schemas.openxmlformats.org/officeDocument/2006/relationships/tags" Target="../tags/tag790.xml"/><Relationship Id="rId244" Type="http://schemas.openxmlformats.org/officeDocument/2006/relationships/tags" Target="../tags/tag789.xml"/><Relationship Id="rId243" Type="http://schemas.openxmlformats.org/officeDocument/2006/relationships/tags" Target="../tags/tag788.xml"/><Relationship Id="rId242" Type="http://schemas.openxmlformats.org/officeDocument/2006/relationships/tags" Target="../tags/tag787.xml"/><Relationship Id="rId241" Type="http://schemas.openxmlformats.org/officeDocument/2006/relationships/tags" Target="../tags/tag786.xml"/><Relationship Id="rId240" Type="http://schemas.openxmlformats.org/officeDocument/2006/relationships/tags" Target="../tags/tag785.xml"/><Relationship Id="rId24" Type="http://schemas.openxmlformats.org/officeDocument/2006/relationships/tags" Target="../tags/tag569.xml"/><Relationship Id="rId239" Type="http://schemas.openxmlformats.org/officeDocument/2006/relationships/tags" Target="../tags/tag784.xml"/><Relationship Id="rId238" Type="http://schemas.openxmlformats.org/officeDocument/2006/relationships/tags" Target="../tags/tag783.xml"/><Relationship Id="rId237" Type="http://schemas.openxmlformats.org/officeDocument/2006/relationships/tags" Target="../tags/tag782.xml"/><Relationship Id="rId236" Type="http://schemas.openxmlformats.org/officeDocument/2006/relationships/tags" Target="../tags/tag781.xml"/><Relationship Id="rId235" Type="http://schemas.openxmlformats.org/officeDocument/2006/relationships/tags" Target="../tags/tag780.xml"/><Relationship Id="rId234" Type="http://schemas.openxmlformats.org/officeDocument/2006/relationships/tags" Target="../tags/tag779.xml"/><Relationship Id="rId233" Type="http://schemas.openxmlformats.org/officeDocument/2006/relationships/tags" Target="../tags/tag778.xml"/><Relationship Id="rId232" Type="http://schemas.openxmlformats.org/officeDocument/2006/relationships/tags" Target="../tags/tag777.xml"/><Relationship Id="rId231" Type="http://schemas.openxmlformats.org/officeDocument/2006/relationships/tags" Target="../tags/tag776.xml"/><Relationship Id="rId230" Type="http://schemas.openxmlformats.org/officeDocument/2006/relationships/tags" Target="../tags/tag775.xml"/><Relationship Id="rId23" Type="http://schemas.openxmlformats.org/officeDocument/2006/relationships/tags" Target="../tags/tag568.xml"/><Relationship Id="rId229" Type="http://schemas.openxmlformats.org/officeDocument/2006/relationships/tags" Target="../tags/tag774.xml"/><Relationship Id="rId228" Type="http://schemas.openxmlformats.org/officeDocument/2006/relationships/tags" Target="../tags/tag773.xml"/><Relationship Id="rId227" Type="http://schemas.openxmlformats.org/officeDocument/2006/relationships/tags" Target="../tags/tag772.xml"/><Relationship Id="rId226" Type="http://schemas.openxmlformats.org/officeDocument/2006/relationships/tags" Target="../tags/tag771.xml"/><Relationship Id="rId225" Type="http://schemas.openxmlformats.org/officeDocument/2006/relationships/tags" Target="../tags/tag770.xml"/><Relationship Id="rId224" Type="http://schemas.openxmlformats.org/officeDocument/2006/relationships/tags" Target="../tags/tag769.xml"/><Relationship Id="rId223" Type="http://schemas.openxmlformats.org/officeDocument/2006/relationships/tags" Target="../tags/tag768.xml"/><Relationship Id="rId222" Type="http://schemas.openxmlformats.org/officeDocument/2006/relationships/tags" Target="../tags/tag767.xml"/><Relationship Id="rId221" Type="http://schemas.openxmlformats.org/officeDocument/2006/relationships/tags" Target="../tags/tag766.xml"/><Relationship Id="rId220" Type="http://schemas.openxmlformats.org/officeDocument/2006/relationships/tags" Target="../tags/tag765.xml"/><Relationship Id="rId22" Type="http://schemas.openxmlformats.org/officeDocument/2006/relationships/tags" Target="../tags/tag567.xml"/><Relationship Id="rId219" Type="http://schemas.openxmlformats.org/officeDocument/2006/relationships/tags" Target="../tags/tag764.xml"/><Relationship Id="rId218" Type="http://schemas.openxmlformats.org/officeDocument/2006/relationships/tags" Target="../tags/tag763.xml"/><Relationship Id="rId217" Type="http://schemas.openxmlformats.org/officeDocument/2006/relationships/tags" Target="../tags/tag762.xml"/><Relationship Id="rId216" Type="http://schemas.openxmlformats.org/officeDocument/2006/relationships/tags" Target="../tags/tag761.xml"/><Relationship Id="rId215" Type="http://schemas.openxmlformats.org/officeDocument/2006/relationships/tags" Target="../tags/tag760.xml"/><Relationship Id="rId214" Type="http://schemas.openxmlformats.org/officeDocument/2006/relationships/tags" Target="../tags/tag759.xml"/><Relationship Id="rId213" Type="http://schemas.openxmlformats.org/officeDocument/2006/relationships/tags" Target="../tags/tag758.xml"/><Relationship Id="rId212" Type="http://schemas.openxmlformats.org/officeDocument/2006/relationships/tags" Target="../tags/tag757.xml"/><Relationship Id="rId211" Type="http://schemas.openxmlformats.org/officeDocument/2006/relationships/tags" Target="../tags/tag756.xml"/><Relationship Id="rId210" Type="http://schemas.openxmlformats.org/officeDocument/2006/relationships/tags" Target="../tags/tag755.xml"/><Relationship Id="rId21" Type="http://schemas.openxmlformats.org/officeDocument/2006/relationships/tags" Target="../tags/tag566.xml"/><Relationship Id="rId209" Type="http://schemas.openxmlformats.org/officeDocument/2006/relationships/tags" Target="../tags/tag754.xml"/><Relationship Id="rId208" Type="http://schemas.openxmlformats.org/officeDocument/2006/relationships/tags" Target="../tags/tag753.xml"/><Relationship Id="rId207" Type="http://schemas.openxmlformats.org/officeDocument/2006/relationships/tags" Target="../tags/tag752.xml"/><Relationship Id="rId206" Type="http://schemas.openxmlformats.org/officeDocument/2006/relationships/tags" Target="../tags/tag751.xml"/><Relationship Id="rId205" Type="http://schemas.openxmlformats.org/officeDocument/2006/relationships/tags" Target="../tags/tag750.xml"/><Relationship Id="rId204" Type="http://schemas.openxmlformats.org/officeDocument/2006/relationships/tags" Target="../tags/tag749.xml"/><Relationship Id="rId203" Type="http://schemas.openxmlformats.org/officeDocument/2006/relationships/tags" Target="../tags/tag748.xml"/><Relationship Id="rId202" Type="http://schemas.openxmlformats.org/officeDocument/2006/relationships/tags" Target="../tags/tag747.xml"/><Relationship Id="rId201" Type="http://schemas.openxmlformats.org/officeDocument/2006/relationships/tags" Target="../tags/tag746.xml"/><Relationship Id="rId200" Type="http://schemas.openxmlformats.org/officeDocument/2006/relationships/tags" Target="../tags/tag745.xml"/><Relationship Id="rId20" Type="http://schemas.openxmlformats.org/officeDocument/2006/relationships/tags" Target="../tags/tag565.xml"/><Relationship Id="rId2" Type="http://schemas.openxmlformats.org/officeDocument/2006/relationships/tags" Target="../tags/tag548.xml"/><Relationship Id="rId199" Type="http://schemas.openxmlformats.org/officeDocument/2006/relationships/tags" Target="../tags/tag744.xml"/><Relationship Id="rId198" Type="http://schemas.openxmlformats.org/officeDocument/2006/relationships/tags" Target="../tags/tag743.xml"/><Relationship Id="rId197" Type="http://schemas.openxmlformats.org/officeDocument/2006/relationships/tags" Target="../tags/tag742.xml"/><Relationship Id="rId196" Type="http://schemas.openxmlformats.org/officeDocument/2006/relationships/tags" Target="../tags/tag741.xml"/><Relationship Id="rId195" Type="http://schemas.openxmlformats.org/officeDocument/2006/relationships/tags" Target="../tags/tag740.xml"/><Relationship Id="rId194" Type="http://schemas.openxmlformats.org/officeDocument/2006/relationships/tags" Target="../tags/tag739.xml"/><Relationship Id="rId193" Type="http://schemas.openxmlformats.org/officeDocument/2006/relationships/tags" Target="../tags/tag738.xml"/><Relationship Id="rId192" Type="http://schemas.openxmlformats.org/officeDocument/2006/relationships/tags" Target="../tags/tag737.xml"/><Relationship Id="rId191" Type="http://schemas.openxmlformats.org/officeDocument/2006/relationships/tags" Target="../tags/tag736.xml"/><Relationship Id="rId190" Type="http://schemas.openxmlformats.org/officeDocument/2006/relationships/tags" Target="../tags/tag735.xml"/><Relationship Id="rId19" Type="http://schemas.openxmlformats.org/officeDocument/2006/relationships/tags" Target="../tags/tag564.xml"/><Relationship Id="rId189" Type="http://schemas.openxmlformats.org/officeDocument/2006/relationships/tags" Target="../tags/tag734.xml"/><Relationship Id="rId188" Type="http://schemas.openxmlformats.org/officeDocument/2006/relationships/tags" Target="../tags/tag733.xml"/><Relationship Id="rId187" Type="http://schemas.openxmlformats.org/officeDocument/2006/relationships/tags" Target="../tags/tag732.xml"/><Relationship Id="rId186" Type="http://schemas.openxmlformats.org/officeDocument/2006/relationships/tags" Target="../tags/tag731.xml"/><Relationship Id="rId185" Type="http://schemas.openxmlformats.org/officeDocument/2006/relationships/tags" Target="../tags/tag730.xml"/><Relationship Id="rId184" Type="http://schemas.openxmlformats.org/officeDocument/2006/relationships/tags" Target="../tags/tag729.xml"/><Relationship Id="rId183" Type="http://schemas.openxmlformats.org/officeDocument/2006/relationships/tags" Target="../tags/tag728.xml"/><Relationship Id="rId182" Type="http://schemas.openxmlformats.org/officeDocument/2006/relationships/tags" Target="../tags/tag727.xml"/><Relationship Id="rId181" Type="http://schemas.openxmlformats.org/officeDocument/2006/relationships/tags" Target="../tags/tag726.xml"/><Relationship Id="rId180" Type="http://schemas.openxmlformats.org/officeDocument/2006/relationships/tags" Target="../tags/tag725.xml"/><Relationship Id="rId18" Type="http://schemas.openxmlformats.org/officeDocument/2006/relationships/tags" Target="../tags/tag563.xml"/><Relationship Id="rId179" Type="http://schemas.openxmlformats.org/officeDocument/2006/relationships/tags" Target="../tags/tag724.xml"/><Relationship Id="rId178" Type="http://schemas.openxmlformats.org/officeDocument/2006/relationships/tags" Target="../tags/tag723.xml"/><Relationship Id="rId177" Type="http://schemas.openxmlformats.org/officeDocument/2006/relationships/tags" Target="../tags/tag722.xml"/><Relationship Id="rId176" Type="http://schemas.openxmlformats.org/officeDocument/2006/relationships/tags" Target="../tags/tag721.xml"/><Relationship Id="rId175" Type="http://schemas.openxmlformats.org/officeDocument/2006/relationships/tags" Target="../tags/tag720.xml"/><Relationship Id="rId174" Type="http://schemas.openxmlformats.org/officeDocument/2006/relationships/tags" Target="../tags/tag719.xml"/><Relationship Id="rId173" Type="http://schemas.openxmlformats.org/officeDocument/2006/relationships/tags" Target="../tags/tag718.xml"/><Relationship Id="rId172" Type="http://schemas.openxmlformats.org/officeDocument/2006/relationships/tags" Target="../tags/tag717.xml"/><Relationship Id="rId171" Type="http://schemas.openxmlformats.org/officeDocument/2006/relationships/tags" Target="../tags/tag716.xml"/><Relationship Id="rId170" Type="http://schemas.openxmlformats.org/officeDocument/2006/relationships/tags" Target="../tags/tag715.xml"/><Relationship Id="rId17" Type="http://schemas.openxmlformats.org/officeDocument/2006/relationships/tags" Target="../tags/tag562.xml"/><Relationship Id="rId169" Type="http://schemas.openxmlformats.org/officeDocument/2006/relationships/tags" Target="../tags/tag714.xml"/><Relationship Id="rId168" Type="http://schemas.openxmlformats.org/officeDocument/2006/relationships/tags" Target="../tags/tag713.xml"/><Relationship Id="rId167" Type="http://schemas.openxmlformats.org/officeDocument/2006/relationships/tags" Target="../tags/tag712.xml"/><Relationship Id="rId166" Type="http://schemas.openxmlformats.org/officeDocument/2006/relationships/tags" Target="../tags/tag711.xml"/><Relationship Id="rId165" Type="http://schemas.openxmlformats.org/officeDocument/2006/relationships/tags" Target="../tags/tag710.xml"/><Relationship Id="rId164" Type="http://schemas.openxmlformats.org/officeDocument/2006/relationships/tags" Target="../tags/tag709.xml"/><Relationship Id="rId163" Type="http://schemas.openxmlformats.org/officeDocument/2006/relationships/tags" Target="../tags/tag708.xml"/><Relationship Id="rId162" Type="http://schemas.openxmlformats.org/officeDocument/2006/relationships/tags" Target="../tags/tag707.xml"/><Relationship Id="rId161" Type="http://schemas.openxmlformats.org/officeDocument/2006/relationships/tags" Target="../tags/tag706.xml"/><Relationship Id="rId160" Type="http://schemas.openxmlformats.org/officeDocument/2006/relationships/tags" Target="../tags/tag705.xml"/><Relationship Id="rId16" Type="http://schemas.openxmlformats.org/officeDocument/2006/relationships/tags" Target="../tags/tag561.xml"/><Relationship Id="rId159" Type="http://schemas.openxmlformats.org/officeDocument/2006/relationships/tags" Target="../tags/tag704.xml"/><Relationship Id="rId158" Type="http://schemas.openxmlformats.org/officeDocument/2006/relationships/tags" Target="../tags/tag703.xml"/><Relationship Id="rId157" Type="http://schemas.openxmlformats.org/officeDocument/2006/relationships/tags" Target="../tags/tag702.xml"/><Relationship Id="rId156" Type="http://schemas.openxmlformats.org/officeDocument/2006/relationships/tags" Target="../tags/tag701.xml"/><Relationship Id="rId155" Type="http://schemas.openxmlformats.org/officeDocument/2006/relationships/tags" Target="../tags/tag700.xml"/><Relationship Id="rId154" Type="http://schemas.openxmlformats.org/officeDocument/2006/relationships/tags" Target="../tags/tag699.xml"/><Relationship Id="rId153" Type="http://schemas.openxmlformats.org/officeDocument/2006/relationships/tags" Target="../tags/tag698.xml"/><Relationship Id="rId152" Type="http://schemas.openxmlformats.org/officeDocument/2006/relationships/tags" Target="../tags/tag697.xml"/><Relationship Id="rId151" Type="http://schemas.openxmlformats.org/officeDocument/2006/relationships/tags" Target="../tags/tag696.xml"/><Relationship Id="rId150" Type="http://schemas.openxmlformats.org/officeDocument/2006/relationships/tags" Target="../tags/tag695.xml"/><Relationship Id="rId15" Type="http://schemas.openxmlformats.org/officeDocument/2006/relationships/tags" Target="../tags/tag560.xml"/><Relationship Id="rId149" Type="http://schemas.openxmlformats.org/officeDocument/2006/relationships/tags" Target="../tags/tag694.xml"/><Relationship Id="rId148" Type="http://schemas.openxmlformats.org/officeDocument/2006/relationships/tags" Target="../tags/tag693.xml"/><Relationship Id="rId147" Type="http://schemas.openxmlformats.org/officeDocument/2006/relationships/tags" Target="../tags/tag692.xml"/><Relationship Id="rId146" Type="http://schemas.openxmlformats.org/officeDocument/2006/relationships/tags" Target="../tags/tag691.xml"/><Relationship Id="rId145" Type="http://schemas.openxmlformats.org/officeDocument/2006/relationships/tags" Target="../tags/tag690.xml"/><Relationship Id="rId144" Type="http://schemas.openxmlformats.org/officeDocument/2006/relationships/tags" Target="../tags/tag689.xml"/><Relationship Id="rId143" Type="http://schemas.openxmlformats.org/officeDocument/2006/relationships/tags" Target="../tags/tag688.xml"/><Relationship Id="rId142" Type="http://schemas.openxmlformats.org/officeDocument/2006/relationships/tags" Target="../tags/tag687.xml"/><Relationship Id="rId141" Type="http://schemas.openxmlformats.org/officeDocument/2006/relationships/tags" Target="../tags/tag686.xml"/><Relationship Id="rId140" Type="http://schemas.openxmlformats.org/officeDocument/2006/relationships/tags" Target="../tags/tag685.xml"/><Relationship Id="rId14" Type="http://schemas.openxmlformats.org/officeDocument/2006/relationships/tags" Target="../tags/tag559.xml"/><Relationship Id="rId139" Type="http://schemas.openxmlformats.org/officeDocument/2006/relationships/tags" Target="../tags/tag684.xml"/><Relationship Id="rId138" Type="http://schemas.openxmlformats.org/officeDocument/2006/relationships/tags" Target="../tags/tag683.xml"/><Relationship Id="rId137" Type="http://schemas.openxmlformats.org/officeDocument/2006/relationships/tags" Target="../tags/tag682.xml"/><Relationship Id="rId136" Type="http://schemas.openxmlformats.org/officeDocument/2006/relationships/tags" Target="../tags/tag681.xml"/><Relationship Id="rId135" Type="http://schemas.openxmlformats.org/officeDocument/2006/relationships/tags" Target="../tags/tag680.xml"/><Relationship Id="rId134" Type="http://schemas.openxmlformats.org/officeDocument/2006/relationships/tags" Target="../tags/tag679.xml"/><Relationship Id="rId133" Type="http://schemas.openxmlformats.org/officeDocument/2006/relationships/tags" Target="../tags/tag678.xml"/><Relationship Id="rId132" Type="http://schemas.openxmlformats.org/officeDocument/2006/relationships/tags" Target="../tags/tag677.xml"/><Relationship Id="rId131" Type="http://schemas.openxmlformats.org/officeDocument/2006/relationships/tags" Target="../tags/tag676.xml"/><Relationship Id="rId130" Type="http://schemas.openxmlformats.org/officeDocument/2006/relationships/tags" Target="../tags/tag675.xml"/><Relationship Id="rId13" Type="http://schemas.openxmlformats.org/officeDocument/2006/relationships/tags" Target="../tags/tag558.xml"/><Relationship Id="rId129" Type="http://schemas.openxmlformats.org/officeDocument/2006/relationships/tags" Target="../tags/tag674.xml"/><Relationship Id="rId128" Type="http://schemas.openxmlformats.org/officeDocument/2006/relationships/tags" Target="../tags/tag673.xml"/><Relationship Id="rId127" Type="http://schemas.openxmlformats.org/officeDocument/2006/relationships/tags" Target="../tags/tag672.xml"/><Relationship Id="rId126" Type="http://schemas.openxmlformats.org/officeDocument/2006/relationships/tags" Target="../tags/tag671.xml"/><Relationship Id="rId125" Type="http://schemas.openxmlformats.org/officeDocument/2006/relationships/tags" Target="../tags/tag670.xml"/><Relationship Id="rId124" Type="http://schemas.openxmlformats.org/officeDocument/2006/relationships/tags" Target="../tags/tag669.xml"/><Relationship Id="rId123" Type="http://schemas.openxmlformats.org/officeDocument/2006/relationships/tags" Target="../tags/tag668.xml"/><Relationship Id="rId122" Type="http://schemas.openxmlformats.org/officeDocument/2006/relationships/tags" Target="../tags/tag667.xml"/><Relationship Id="rId121" Type="http://schemas.openxmlformats.org/officeDocument/2006/relationships/tags" Target="../tags/tag666.xml"/><Relationship Id="rId120" Type="http://schemas.openxmlformats.org/officeDocument/2006/relationships/tags" Target="../tags/tag665.xml"/><Relationship Id="rId12" Type="http://schemas.openxmlformats.org/officeDocument/2006/relationships/tags" Target="../tags/tag557.xml"/><Relationship Id="rId119" Type="http://schemas.openxmlformats.org/officeDocument/2006/relationships/tags" Target="../tags/tag664.xml"/><Relationship Id="rId118" Type="http://schemas.openxmlformats.org/officeDocument/2006/relationships/tags" Target="../tags/tag663.xml"/><Relationship Id="rId117" Type="http://schemas.openxmlformats.org/officeDocument/2006/relationships/tags" Target="../tags/tag662.xml"/><Relationship Id="rId116" Type="http://schemas.openxmlformats.org/officeDocument/2006/relationships/tags" Target="../tags/tag661.xml"/><Relationship Id="rId115" Type="http://schemas.openxmlformats.org/officeDocument/2006/relationships/tags" Target="../tags/tag660.xml"/><Relationship Id="rId114" Type="http://schemas.openxmlformats.org/officeDocument/2006/relationships/tags" Target="../tags/tag659.xml"/><Relationship Id="rId113" Type="http://schemas.openxmlformats.org/officeDocument/2006/relationships/tags" Target="../tags/tag658.xml"/><Relationship Id="rId112" Type="http://schemas.openxmlformats.org/officeDocument/2006/relationships/tags" Target="../tags/tag657.xml"/><Relationship Id="rId111" Type="http://schemas.openxmlformats.org/officeDocument/2006/relationships/tags" Target="../tags/tag656.xml"/><Relationship Id="rId110" Type="http://schemas.openxmlformats.org/officeDocument/2006/relationships/tags" Target="../tags/tag655.xml"/><Relationship Id="rId11" Type="http://schemas.openxmlformats.org/officeDocument/2006/relationships/tags" Target="../tags/tag556.xml"/><Relationship Id="rId109" Type="http://schemas.openxmlformats.org/officeDocument/2006/relationships/tags" Target="../tags/tag654.xml"/><Relationship Id="rId108" Type="http://schemas.openxmlformats.org/officeDocument/2006/relationships/tags" Target="../tags/tag653.xml"/><Relationship Id="rId107" Type="http://schemas.openxmlformats.org/officeDocument/2006/relationships/tags" Target="../tags/tag652.xml"/><Relationship Id="rId106" Type="http://schemas.openxmlformats.org/officeDocument/2006/relationships/tags" Target="../tags/tag651.xml"/><Relationship Id="rId105" Type="http://schemas.openxmlformats.org/officeDocument/2006/relationships/tags" Target="../tags/tag650.xml"/><Relationship Id="rId104" Type="http://schemas.openxmlformats.org/officeDocument/2006/relationships/tags" Target="../tags/tag649.xml"/><Relationship Id="rId103" Type="http://schemas.openxmlformats.org/officeDocument/2006/relationships/tags" Target="../tags/tag648.xml"/><Relationship Id="rId102" Type="http://schemas.openxmlformats.org/officeDocument/2006/relationships/tags" Target="../tags/tag647.xml"/><Relationship Id="rId101" Type="http://schemas.openxmlformats.org/officeDocument/2006/relationships/tags" Target="../tags/tag646.xml"/><Relationship Id="rId100" Type="http://schemas.openxmlformats.org/officeDocument/2006/relationships/tags" Target="../tags/tag645.xml"/><Relationship Id="rId10" Type="http://schemas.openxmlformats.org/officeDocument/2006/relationships/tags" Target="../tags/tag555.xml"/><Relationship Id="rId1" Type="http://schemas.openxmlformats.org/officeDocument/2006/relationships/tags" Target="../tags/tag547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tags" Target="../tags/tag921.xml"/><Relationship Id="rId98" Type="http://schemas.openxmlformats.org/officeDocument/2006/relationships/tags" Target="../tags/tag920.xml"/><Relationship Id="rId97" Type="http://schemas.openxmlformats.org/officeDocument/2006/relationships/tags" Target="../tags/tag919.xml"/><Relationship Id="rId96" Type="http://schemas.openxmlformats.org/officeDocument/2006/relationships/tags" Target="../tags/tag918.xml"/><Relationship Id="rId95" Type="http://schemas.openxmlformats.org/officeDocument/2006/relationships/tags" Target="../tags/tag917.xml"/><Relationship Id="rId94" Type="http://schemas.openxmlformats.org/officeDocument/2006/relationships/tags" Target="../tags/tag916.xml"/><Relationship Id="rId93" Type="http://schemas.openxmlformats.org/officeDocument/2006/relationships/tags" Target="../tags/tag915.xml"/><Relationship Id="rId92" Type="http://schemas.openxmlformats.org/officeDocument/2006/relationships/tags" Target="../tags/tag914.xml"/><Relationship Id="rId91" Type="http://schemas.openxmlformats.org/officeDocument/2006/relationships/tags" Target="../tags/tag913.xml"/><Relationship Id="rId90" Type="http://schemas.openxmlformats.org/officeDocument/2006/relationships/tags" Target="../tags/tag912.xml"/><Relationship Id="rId9" Type="http://schemas.openxmlformats.org/officeDocument/2006/relationships/tags" Target="../tags/tag831.xml"/><Relationship Id="rId89" Type="http://schemas.openxmlformats.org/officeDocument/2006/relationships/tags" Target="../tags/tag911.xml"/><Relationship Id="rId88" Type="http://schemas.openxmlformats.org/officeDocument/2006/relationships/tags" Target="../tags/tag910.xml"/><Relationship Id="rId87" Type="http://schemas.openxmlformats.org/officeDocument/2006/relationships/tags" Target="../tags/tag909.xml"/><Relationship Id="rId86" Type="http://schemas.openxmlformats.org/officeDocument/2006/relationships/tags" Target="../tags/tag908.xml"/><Relationship Id="rId85" Type="http://schemas.openxmlformats.org/officeDocument/2006/relationships/tags" Target="../tags/tag907.xml"/><Relationship Id="rId84" Type="http://schemas.openxmlformats.org/officeDocument/2006/relationships/tags" Target="../tags/tag906.xml"/><Relationship Id="rId83" Type="http://schemas.openxmlformats.org/officeDocument/2006/relationships/tags" Target="../tags/tag905.xml"/><Relationship Id="rId82" Type="http://schemas.openxmlformats.org/officeDocument/2006/relationships/tags" Target="../tags/tag904.xml"/><Relationship Id="rId81" Type="http://schemas.openxmlformats.org/officeDocument/2006/relationships/tags" Target="../tags/tag903.xml"/><Relationship Id="rId80" Type="http://schemas.openxmlformats.org/officeDocument/2006/relationships/tags" Target="../tags/tag902.xml"/><Relationship Id="rId8" Type="http://schemas.openxmlformats.org/officeDocument/2006/relationships/tags" Target="../tags/tag830.xml"/><Relationship Id="rId79" Type="http://schemas.openxmlformats.org/officeDocument/2006/relationships/tags" Target="../tags/tag901.xml"/><Relationship Id="rId78" Type="http://schemas.openxmlformats.org/officeDocument/2006/relationships/tags" Target="../tags/tag900.xml"/><Relationship Id="rId77" Type="http://schemas.openxmlformats.org/officeDocument/2006/relationships/tags" Target="../tags/tag899.xml"/><Relationship Id="rId76" Type="http://schemas.openxmlformats.org/officeDocument/2006/relationships/tags" Target="../tags/tag898.xml"/><Relationship Id="rId75" Type="http://schemas.openxmlformats.org/officeDocument/2006/relationships/tags" Target="../tags/tag897.xml"/><Relationship Id="rId74" Type="http://schemas.openxmlformats.org/officeDocument/2006/relationships/tags" Target="../tags/tag896.xml"/><Relationship Id="rId73" Type="http://schemas.openxmlformats.org/officeDocument/2006/relationships/tags" Target="../tags/tag895.xml"/><Relationship Id="rId72" Type="http://schemas.openxmlformats.org/officeDocument/2006/relationships/tags" Target="../tags/tag894.xml"/><Relationship Id="rId71" Type="http://schemas.openxmlformats.org/officeDocument/2006/relationships/tags" Target="../tags/tag893.xml"/><Relationship Id="rId70" Type="http://schemas.openxmlformats.org/officeDocument/2006/relationships/tags" Target="../tags/tag892.xml"/><Relationship Id="rId7" Type="http://schemas.openxmlformats.org/officeDocument/2006/relationships/tags" Target="../tags/tag829.xml"/><Relationship Id="rId69" Type="http://schemas.openxmlformats.org/officeDocument/2006/relationships/tags" Target="../tags/tag891.xml"/><Relationship Id="rId68" Type="http://schemas.openxmlformats.org/officeDocument/2006/relationships/tags" Target="../tags/tag890.xml"/><Relationship Id="rId67" Type="http://schemas.openxmlformats.org/officeDocument/2006/relationships/tags" Target="../tags/tag889.xml"/><Relationship Id="rId66" Type="http://schemas.openxmlformats.org/officeDocument/2006/relationships/tags" Target="../tags/tag888.xml"/><Relationship Id="rId65" Type="http://schemas.openxmlformats.org/officeDocument/2006/relationships/tags" Target="../tags/tag887.xml"/><Relationship Id="rId64" Type="http://schemas.openxmlformats.org/officeDocument/2006/relationships/tags" Target="../tags/tag886.xml"/><Relationship Id="rId63" Type="http://schemas.openxmlformats.org/officeDocument/2006/relationships/tags" Target="../tags/tag885.xml"/><Relationship Id="rId62" Type="http://schemas.openxmlformats.org/officeDocument/2006/relationships/tags" Target="../tags/tag884.xml"/><Relationship Id="rId61" Type="http://schemas.openxmlformats.org/officeDocument/2006/relationships/tags" Target="../tags/tag883.xml"/><Relationship Id="rId60" Type="http://schemas.openxmlformats.org/officeDocument/2006/relationships/tags" Target="../tags/tag882.xml"/><Relationship Id="rId6" Type="http://schemas.openxmlformats.org/officeDocument/2006/relationships/tags" Target="../tags/tag828.xml"/><Relationship Id="rId59" Type="http://schemas.openxmlformats.org/officeDocument/2006/relationships/tags" Target="../tags/tag881.xml"/><Relationship Id="rId58" Type="http://schemas.openxmlformats.org/officeDocument/2006/relationships/tags" Target="../tags/tag880.xml"/><Relationship Id="rId57" Type="http://schemas.openxmlformats.org/officeDocument/2006/relationships/tags" Target="../tags/tag879.xml"/><Relationship Id="rId56" Type="http://schemas.openxmlformats.org/officeDocument/2006/relationships/tags" Target="../tags/tag878.xml"/><Relationship Id="rId55" Type="http://schemas.openxmlformats.org/officeDocument/2006/relationships/tags" Target="../tags/tag877.xml"/><Relationship Id="rId54" Type="http://schemas.openxmlformats.org/officeDocument/2006/relationships/tags" Target="../tags/tag876.xml"/><Relationship Id="rId53" Type="http://schemas.openxmlformats.org/officeDocument/2006/relationships/tags" Target="../tags/tag875.xml"/><Relationship Id="rId52" Type="http://schemas.openxmlformats.org/officeDocument/2006/relationships/tags" Target="../tags/tag874.xml"/><Relationship Id="rId51" Type="http://schemas.openxmlformats.org/officeDocument/2006/relationships/tags" Target="../tags/tag873.xml"/><Relationship Id="rId50" Type="http://schemas.openxmlformats.org/officeDocument/2006/relationships/tags" Target="../tags/tag872.xml"/><Relationship Id="rId5" Type="http://schemas.openxmlformats.org/officeDocument/2006/relationships/tags" Target="../tags/tag827.xml"/><Relationship Id="rId49" Type="http://schemas.openxmlformats.org/officeDocument/2006/relationships/tags" Target="../tags/tag871.xml"/><Relationship Id="rId48" Type="http://schemas.openxmlformats.org/officeDocument/2006/relationships/tags" Target="../tags/tag870.xml"/><Relationship Id="rId47" Type="http://schemas.openxmlformats.org/officeDocument/2006/relationships/tags" Target="../tags/tag869.xml"/><Relationship Id="rId46" Type="http://schemas.openxmlformats.org/officeDocument/2006/relationships/tags" Target="../tags/tag868.xml"/><Relationship Id="rId45" Type="http://schemas.openxmlformats.org/officeDocument/2006/relationships/tags" Target="../tags/tag867.xml"/><Relationship Id="rId44" Type="http://schemas.openxmlformats.org/officeDocument/2006/relationships/tags" Target="../tags/tag866.xml"/><Relationship Id="rId43" Type="http://schemas.openxmlformats.org/officeDocument/2006/relationships/tags" Target="../tags/tag865.xml"/><Relationship Id="rId42" Type="http://schemas.openxmlformats.org/officeDocument/2006/relationships/tags" Target="../tags/tag864.xml"/><Relationship Id="rId41" Type="http://schemas.openxmlformats.org/officeDocument/2006/relationships/tags" Target="../tags/tag863.xml"/><Relationship Id="rId40" Type="http://schemas.openxmlformats.org/officeDocument/2006/relationships/tags" Target="../tags/tag862.xml"/><Relationship Id="rId4" Type="http://schemas.openxmlformats.org/officeDocument/2006/relationships/tags" Target="../tags/tag826.xml"/><Relationship Id="rId39" Type="http://schemas.openxmlformats.org/officeDocument/2006/relationships/tags" Target="../tags/tag861.xml"/><Relationship Id="rId38" Type="http://schemas.openxmlformats.org/officeDocument/2006/relationships/tags" Target="../tags/tag860.xml"/><Relationship Id="rId37" Type="http://schemas.openxmlformats.org/officeDocument/2006/relationships/tags" Target="../tags/tag859.xml"/><Relationship Id="rId36" Type="http://schemas.openxmlformats.org/officeDocument/2006/relationships/tags" Target="../tags/tag858.xml"/><Relationship Id="rId35" Type="http://schemas.openxmlformats.org/officeDocument/2006/relationships/tags" Target="../tags/tag857.xml"/><Relationship Id="rId34" Type="http://schemas.openxmlformats.org/officeDocument/2006/relationships/tags" Target="../tags/tag856.xml"/><Relationship Id="rId33" Type="http://schemas.openxmlformats.org/officeDocument/2006/relationships/tags" Target="../tags/tag855.xml"/><Relationship Id="rId326" Type="http://schemas.openxmlformats.org/officeDocument/2006/relationships/notesSlide" Target="../notesSlides/notesSlide43.xml"/><Relationship Id="rId325" Type="http://schemas.openxmlformats.org/officeDocument/2006/relationships/slideLayout" Target="../slideLayouts/slideLayout1.xml"/><Relationship Id="rId324" Type="http://schemas.openxmlformats.org/officeDocument/2006/relationships/tags" Target="../tags/tag1146.xml"/><Relationship Id="rId323" Type="http://schemas.openxmlformats.org/officeDocument/2006/relationships/tags" Target="../tags/tag1145.xml"/><Relationship Id="rId322" Type="http://schemas.openxmlformats.org/officeDocument/2006/relationships/tags" Target="../tags/tag1144.xml"/><Relationship Id="rId321" Type="http://schemas.openxmlformats.org/officeDocument/2006/relationships/tags" Target="../tags/tag1143.xml"/><Relationship Id="rId320" Type="http://schemas.openxmlformats.org/officeDocument/2006/relationships/tags" Target="../tags/tag1142.xml"/><Relationship Id="rId32" Type="http://schemas.openxmlformats.org/officeDocument/2006/relationships/tags" Target="../tags/tag854.xml"/><Relationship Id="rId319" Type="http://schemas.openxmlformats.org/officeDocument/2006/relationships/tags" Target="../tags/tag1141.xml"/><Relationship Id="rId318" Type="http://schemas.openxmlformats.org/officeDocument/2006/relationships/tags" Target="../tags/tag1140.xml"/><Relationship Id="rId317" Type="http://schemas.openxmlformats.org/officeDocument/2006/relationships/tags" Target="../tags/tag1139.xml"/><Relationship Id="rId316" Type="http://schemas.openxmlformats.org/officeDocument/2006/relationships/tags" Target="../tags/tag1138.xml"/><Relationship Id="rId315" Type="http://schemas.openxmlformats.org/officeDocument/2006/relationships/tags" Target="../tags/tag1137.xml"/><Relationship Id="rId314" Type="http://schemas.openxmlformats.org/officeDocument/2006/relationships/tags" Target="../tags/tag1136.xml"/><Relationship Id="rId313" Type="http://schemas.openxmlformats.org/officeDocument/2006/relationships/tags" Target="../tags/tag1135.xml"/><Relationship Id="rId312" Type="http://schemas.openxmlformats.org/officeDocument/2006/relationships/tags" Target="../tags/tag1134.xml"/><Relationship Id="rId311" Type="http://schemas.openxmlformats.org/officeDocument/2006/relationships/tags" Target="../tags/tag1133.xml"/><Relationship Id="rId310" Type="http://schemas.openxmlformats.org/officeDocument/2006/relationships/tags" Target="../tags/tag1132.xml"/><Relationship Id="rId31" Type="http://schemas.openxmlformats.org/officeDocument/2006/relationships/tags" Target="../tags/tag853.xml"/><Relationship Id="rId309" Type="http://schemas.openxmlformats.org/officeDocument/2006/relationships/tags" Target="../tags/tag1131.xml"/><Relationship Id="rId308" Type="http://schemas.openxmlformats.org/officeDocument/2006/relationships/tags" Target="../tags/tag1130.xml"/><Relationship Id="rId307" Type="http://schemas.openxmlformats.org/officeDocument/2006/relationships/tags" Target="../tags/tag1129.xml"/><Relationship Id="rId306" Type="http://schemas.openxmlformats.org/officeDocument/2006/relationships/tags" Target="../tags/tag1128.xml"/><Relationship Id="rId305" Type="http://schemas.openxmlformats.org/officeDocument/2006/relationships/tags" Target="../tags/tag1127.xml"/><Relationship Id="rId304" Type="http://schemas.openxmlformats.org/officeDocument/2006/relationships/tags" Target="../tags/tag1126.xml"/><Relationship Id="rId303" Type="http://schemas.openxmlformats.org/officeDocument/2006/relationships/tags" Target="../tags/tag1125.xml"/><Relationship Id="rId302" Type="http://schemas.openxmlformats.org/officeDocument/2006/relationships/tags" Target="../tags/tag1124.xml"/><Relationship Id="rId301" Type="http://schemas.openxmlformats.org/officeDocument/2006/relationships/tags" Target="../tags/tag1123.xml"/><Relationship Id="rId300" Type="http://schemas.openxmlformats.org/officeDocument/2006/relationships/tags" Target="../tags/tag1122.xml"/><Relationship Id="rId30" Type="http://schemas.openxmlformats.org/officeDocument/2006/relationships/tags" Target="../tags/tag852.xml"/><Relationship Id="rId3" Type="http://schemas.openxmlformats.org/officeDocument/2006/relationships/tags" Target="../tags/tag825.xml"/><Relationship Id="rId299" Type="http://schemas.openxmlformats.org/officeDocument/2006/relationships/tags" Target="../tags/tag1121.xml"/><Relationship Id="rId298" Type="http://schemas.openxmlformats.org/officeDocument/2006/relationships/tags" Target="../tags/tag1120.xml"/><Relationship Id="rId297" Type="http://schemas.openxmlformats.org/officeDocument/2006/relationships/tags" Target="../tags/tag1119.xml"/><Relationship Id="rId296" Type="http://schemas.openxmlformats.org/officeDocument/2006/relationships/tags" Target="../tags/tag1118.xml"/><Relationship Id="rId295" Type="http://schemas.openxmlformats.org/officeDocument/2006/relationships/tags" Target="../tags/tag1117.xml"/><Relationship Id="rId294" Type="http://schemas.openxmlformats.org/officeDocument/2006/relationships/tags" Target="../tags/tag1116.xml"/><Relationship Id="rId293" Type="http://schemas.openxmlformats.org/officeDocument/2006/relationships/tags" Target="../tags/tag1115.xml"/><Relationship Id="rId292" Type="http://schemas.openxmlformats.org/officeDocument/2006/relationships/tags" Target="../tags/tag1114.xml"/><Relationship Id="rId291" Type="http://schemas.openxmlformats.org/officeDocument/2006/relationships/tags" Target="../tags/tag1113.xml"/><Relationship Id="rId290" Type="http://schemas.openxmlformats.org/officeDocument/2006/relationships/tags" Target="../tags/tag1112.xml"/><Relationship Id="rId29" Type="http://schemas.openxmlformats.org/officeDocument/2006/relationships/tags" Target="../tags/tag851.xml"/><Relationship Id="rId289" Type="http://schemas.openxmlformats.org/officeDocument/2006/relationships/tags" Target="../tags/tag1111.xml"/><Relationship Id="rId288" Type="http://schemas.openxmlformats.org/officeDocument/2006/relationships/tags" Target="../tags/tag1110.xml"/><Relationship Id="rId287" Type="http://schemas.openxmlformats.org/officeDocument/2006/relationships/tags" Target="../tags/tag1109.xml"/><Relationship Id="rId286" Type="http://schemas.openxmlformats.org/officeDocument/2006/relationships/tags" Target="../tags/tag1108.xml"/><Relationship Id="rId285" Type="http://schemas.openxmlformats.org/officeDocument/2006/relationships/tags" Target="../tags/tag1107.xml"/><Relationship Id="rId284" Type="http://schemas.openxmlformats.org/officeDocument/2006/relationships/tags" Target="../tags/tag1106.xml"/><Relationship Id="rId283" Type="http://schemas.openxmlformats.org/officeDocument/2006/relationships/tags" Target="../tags/tag1105.xml"/><Relationship Id="rId282" Type="http://schemas.openxmlformats.org/officeDocument/2006/relationships/tags" Target="../tags/tag1104.xml"/><Relationship Id="rId281" Type="http://schemas.openxmlformats.org/officeDocument/2006/relationships/tags" Target="../tags/tag1103.xml"/><Relationship Id="rId280" Type="http://schemas.openxmlformats.org/officeDocument/2006/relationships/tags" Target="../tags/tag1102.xml"/><Relationship Id="rId28" Type="http://schemas.openxmlformats.org/officeDocument/2006/relationships/tags" Target="../tags/tag850.xml"/><Relationship Id="rId279" Type="http://schemas.openxmlformats.org/officeDocument/2006/relationships/tags" Target="../tags/tag1101.xml"/><Relationship Id="rId278" Type="http://schemas.openxmlformats.org/officeDocument/2006/relationships/tags" Target="../tags/tag1100.xml"/><Relationship Id="rId277" Type="http://schemas.openxmlformats.org/officeDocument/2006/relationships/tags" Target="../tags/tag1099.xml"/><Relationship Id="rId276" Type="http://schemas.openxmlformats.org/officeDocument/2006/relationships/tags" Target="../tags/tag1098.xml"/><Relationship Id="rId275" Type="http://schemas.openxmlformats.org/officeDocument/2006/relationships/tags" Target="../tags/tag1097.xml"/><Relationship Id="rId274" Type="http://schemas.openxmlformats.org/officeDocument/2006/relationships/tags" Target="../tags/tag1096.xml"/><Relationship Id="rId273" Type="http://schemas.openxmlformats.org/officeDocument/2006/relationships/tags" Target="../tags/tag1095.xml"/><Relationship Id="rId272" Type="http://schemas.openxmlformats.org/officeDocument/2006/relationships/tags" Target="../tags/tag1094.xml"/><Relationship Id="rId271" Type="http://schemas.openxmlformats.org/officeDocument/2006/relationships/tags" Target="../tags/tag1093.xml"/><Relationship Id="rId270" Type="http://schemas.openxmlformats.org/officeDocument/2006/relationships/tags" Target="../tags/tag1092.xml"/><Relationship Id="rId27" Type="http://schemas.openxmlformats.org/officeDocument/2006/relationships/tags" Target="../tags/tag849.xml"/><Relationship Id="rId269" Type="http://schemas.openxmlformats.org/officeDocument/2006/relationships/tags" Target="../tags/tag1091.xml"/><Relationship Id="rId268" Type="http://schemas.openxmlformats.org/officeDocument/2006/relationships/tags" Target="../tags/tag1090.xml"/><Relationship Id="rId267" Type="http://schemas.openxmlformats.org/officeDocument/2006/relationships/tags" Target="../tags/tag1089.xml"/><Relationship Id="rId266" Type="http://schemas.openxmlformats.org/officeDocument/2006/relationships/tags" Target="../tags/tag1088.xml"/><Relationship Id="rId265" Type="http://schemas.openxmlformats.org/officeDocument/2006/relationships/tags" Target="../tags/tag1087.xml"/><Relationship Id="rId264" Type="http://schemas.openxmlformats.org/officeDocument/2006/relationships/tags" Target="../tags/tag1086.xml"/><Relationship Id="rId263" Type="http://schemas.openxmlformats.org/officeDocument/2006/relationships/tags" Target="../tags/tag1085.xml"/><Relationship Id="rId262" Type="http://schemas.openxmlformats.org/officeDocument/2006/relationships/tags" Target="../tags/tag1084.xml"/><Relationship Id="rId261" Type="http://schemas.openxmlformats.org/officeDocument/2006/relationships/tags" Target="../tags/tag1083.xml"/><Relationship Id="rId260" Type="http://schemas.openxmlformats.org/officeDocument/2006/relationships/tags" Target="../tags/tag1082.xml"/><Relationship Id="rId26" Type="http://schemas.openxmlformats.org/officeDocument/2006/relationships/tags" Target="../tags/tag848.xml"/><Relationship Id="rId259" Type="http://schemas.openxmlformats.org/officeDocument/2006/relationships/tags" Target="../tags/tag1081.xml"/><Relationship Id="rId258" Type="http://schemas.openxmlformats.org/officeDocument/2006/relationships/tags" Target="../tags/tag1080.xml"/><Relationship Id="rId257" Type="http://schemas.openxmlformats.org/officeDocument/2006/relationships/tags" Target="../tags/tag1079.xml"/><Relationship Id="rId256" Type="http://schemas.openxmlformats.org/officeDocument/2006/relationships/tags" Target="../tags/tag1078.xml"/><Relationship Id="rId255" Type="http://schemas.openxmlformats.org/officeDocument/2006/relationships/tags" Target="../tags/tag1077.xml"/><Relationship Id="rId254" Type="http://schemas.openxmlformats.org/officeDocument/2006/relationships/tags" Target="../tags/tag1076.xml"/><Relationship Id="rId253" Type="http://schemas.openxmlformats.org/officeDocument/2006/relationships/tags" Target="../tags/tag1075.xml"/><Relationship Id="rId252" Type="http://schemas.openxmlformats.org/officeDocument/2006/relationships/tags" Target="../tags/tag1074.xml"/><Relationship Id="rId251" Type="http://schemas.openxmlformats.org/officeDocument/2006/relationships/tags" Target="../tags/tag1073.xml"/><Relationship Id="rId250" Type="http://schemas.openxmlformats.org/officeDocument/2006/relationships/tags" Target="../tags/tag1072.xml"/><Relationship Id="rId25" Type="http://schemas.openxmlformats.org/officeDocument/2006/relationships/tags" Target="../tags/tag847.xml"/><Relationship Id="rId249" Type="http://schemas.openxmlformats.org/officeDocument/2006/relationships/tags" Target="../tags/tag1071.xml"/><Relationship Id="rId248" Type="http://schemas.openxmlformats.org/officeDocument/2006/relationships/tags" Target="../tags/tag1070.xml"/><Relationship Id="rId247" Type="http://schemas.openxmlformats.org/officeDocument/2006/relationships/tags" Target="../tags/tag1069.xml"/><Relationship Id="rId246" Type="http://schemas.openxmlformats.org/officeDocument/2006/relationships/tags" Target="../tags/tag1068.xml"/><Relationship Id="rId245" Type="http://schemas.openxmlformats.org/officeDocument/2006/relationships/tags" Target="../tags/tag1067.xml"/><Relationship Id="rId244" Type="http://schemas.openxmlformats.org/officeDocument/2006/relationships/tags" Target="../tags/tag1066.xml"/><Relationship Id="rId243" Type="http://schemas.openxmlformats.org/officeDocument/2006/relationships/tags" Target="../tags/tag1065.xml"/><Relationship Id="rId242" Type="http://schemas.openxmlformats.org/officeDocument/2006/relationships/tags" Target="../tags/tag1064.xml"/><Relationship Id="rId241" Type="http://schemas.openxmlformats.org/officeDocument/2006/relationships/tags" Target="../tags/tag1063.xml"/><Relationship Id="rId240" Type="http://schemas.openxmlformats.org/officeDocument/2006/relationships/tags" Target="../tags/tag1062.xml"/><Relationship Id="rId24" Type="http://schemas.openxmlformats.org/officeDocument/2006/relationships/tags" Target="../tags/tag846.xml"/><Relationship Id="rId239" Type="http://schemas.openxmlformats.org/officeDocument/2006/relationships/tags" Target="../tags/tag1061.xml"/><Relationship Id="rId238" Type="http://schemas.openxmlformats.org/officeDocument/2006/relationships/tags" Target="../tags/tag1060.xml"/><Relationship Id="rId237" Type="http://schemas.openxmlformats.org/officeDocument/2006/relationships/tags" Target="../tags/tag1059.xml"/><Relationship Id="rId236" Type="http://schemas.openxmlformats.org/officeDocument/2006/relationships/tags" Target="../tags/tag1058.xml"/><Relationship Id="rId235" Type="http://schemas.openxmlformats.org/officeDocument/2006/relationships/tags" Target="../tags/tag1057.xml"/><Relationship Id="rId234" Type="http://schemas.openxmlformats.org/officeDocument/2006/relationships/tags" Target="../tags/tag1056.xml"/><Relationship Id="rId233" Type="http://schemas.openxmlformats.org/officeDocument/2006/relationships/tags" Target="../tags/tag1055.xml"/><Relationship Id="rId232" Type="http://schemas.openxmlformats.org/officeDocument/2006/relationships/tags" Target="../tags/tag1054.xml"/><Relationship Id="rId231" Type="http://schemas.openxmlformats.org/officeDocument/2006/relationships/tags" Target="../tags/tag1053.xml"/><Relationship Id="rId230" Type="http://schemas.openxmlformats.org/officeDocument/2006/relationships/tags" Target="../tags/tag1052.xml"/><Relationship Id="rId23" Type="http://schemas.openxmlformats.org/officeDocument/2006/relationships/tags" Target="../tags/tag845.xml"/><Relationship Id="rId229" Type="http://schemas.openxmlformats.org/officeDocument/2006/relationships/tags" Target="../tags/tag1051.xml"/><Relationship Id="rId228" Type="http://schemas.openxmlformats.org/officeDocument/2006/relationships/tags" Target="../tags/tag1050.xml"/><Relationship Id="rId227" Type="http://schemas.openxmlformats.org/officeDocument/2006/relationships/tags" Target="../tags/tag1049.xml"/><Relationship Id="rId226" Type="http://schemas.openxmlformats.org/officeDocument/2006/relationships/tags" Target="../tags/tag1048.xml"/><Relationship Id="rId225" Type="http://schemas.openxmlformats.org/officeDocument/2006/relationships/tags" Target="../tags/tag1047.xml"/><Relationship Id="rId224" Type="http://schemas.openxmlformats.org/officeDocument/2006/relationships/tags" Target="../tags/tag1046.xml"/><Relationship Id="rId223" Type="http://schemas.openxmlformats.org/officeDocument/2006/relationships/tags" Target="../tags/tag1045.xml"/><Relationship Id="rId222" Type="http://schemas.openxmlformats.org/officeDocument/2006/relationships/tags" Target="../tags/tag1044.xml"/><Relationship Id="rId221" Type="http://schemas.openxmlformats.org/officeDocument/2006/relationships/tags" Target="../tags/tag1043.xml"/><Relationship Id="rId220" Type="http://schemas.openxmlformats.org/officeDocument/2006/relationships/tags" Target="../tags/tag1042.xml"/><Relationship Id="rId22" Type="http://schemas.openxmlformats.org/officeDocument/2006/relationships/tags" Target="../tags/tag844.xml"/><Relationship Id="rId219" Type="http://schemas.openxmlformats.org/officeDocument/2006/relationships/tags" Target="../tags/tag1041.xml"/><Relationship Id="rId218" Type="http://schemas.openxmlformats.org/officeDocument/2006/relationships/tags" Target="../tags/tag1040.xml"/><Relationship Id="rId217" Type="http://schemas.openxmlformats.org/officeDocument/2006/relationships/tags" Target="../tags/tag1039.xml"/><Relationship Id="rId216" Type="http://schemas.openxmlformats.org/officeDocument/2006/relationships/tags" Target="../tags/tag1038.xml"/><Relationship Id="rId215" Type="http://schemas.openxmlformats.org/officeDocument/2006/relationships/tags" Target="../tags/tag1037.xml"/><Relationship Id="rId214" Type="http://schemas.openxmlformats.org/officeDocument/2006/relationships/tags" Target="../tags/tag1036.xml"/><Relationship Id="rId213" Type="http://schemas.openxmlformats.org/officeDocument/2006/relationships/tags" Target="../tags/tag1035.xml"/><Relationship Id="rId212" Type="http://schemas.openxmlformats.org/officeDocument/2006/relationships/tags" Target="../tags/tag1034.xml"/><Relationship Id="rId211" Type="http://schemas.openxmlformats.org/officeDocument/2006/relationships/tags" Target="../tags/tag1033.xml"/><Relationship Id="rId210" Type="http://schemas.openxmlformats.org/officeDocument/2006/relationships/tags" Target="../tags/tag1032.xml"/><Relationship Id="rId21" Type="http://schemas.openxmlformats.org/officeDocument/2006/relationships/tags" Target="../tags/tag843.xml"/><Relationship Id="rId209" Type="http://schemas.openxmlformats.org/officeDocument/2006/relationships/tags" Target="../tags/tag1031.xml"/><Relationship Id="rId208" Type="http://schemas.openxmlformats.org/officeDocument/2006/relationships/tags" Target="../tags/tag1030.xml"/><Relationship Id="rId207" Type="http://schemas.openxmlformats.org/officeDocument/2006/relationships/tags" Target="../tags/tag1029.xml"/><Relationship Id="rId206" Type="http://schemas.openxmlformats.org/officeDocument/2006/relationships/tags" Target="../tags/tag1028.xml"/><Relationship Id="rId205" Type="http://schemas.openxmlformats.org/officeDocument/2006/relationships/tags" Target="../tags/tag1027.xml"/><Relationship Id="rId204" Type="http://schemas.openxmlformats.org/officeDocument/2006/relationships/tags" Target="../tags/tag1026.xml"/><Relationship Id="rId203" Type="http://schemas.openxmlformats.org/officeDocument/2006/relationships/tags" Target="../tags/tag1025.xml"/><Relationship Id="rId202" Type="http://schemas.openxmlformats.org/officeDocument/2006/relationships/tags" Target="../tags/tag1024.xml"/><Relationship Id="rId201" Type="http://schemas.openxmlformats.org/officeDocument/2006/relationships/tags" Target="../tags/tag1023.xml"/><Relationship Id="rId200" Type="http://schemas.openxmlformats.org/officeDocument/2006/relationships/tags" Target="../tags/tag1022.xml"/><Relationship Id="rId20" Type="http://schemas.openxmlformats.org/officeDocument/2006/relationships/tags" Target="../tags/tag842.xml"/><Relationship Id="rId2" Type="http://schemas.openxmlformats.org/officeDocument/2006/relationships/tags" Target="../tags/tag824.xml"/><Relationship Id="rId199" Type="http://schemas.openxmlformats.org/officeDocument/2006/relationships/tags" Target="../tags/tag1021.xml"/><Relationship Id="rId198" Type="http://schemas.openxmlformats.org/officeDocument/2006/relationships/tags" Target="../tags/tag1020.xml"/><Relationship Id="rId197" Type="http://schemas.openxmlformats.org/officeDocument/2006/relationships/tags" Target="../tags/tag1019.xml"/><Relationship Id="rId196" Type="http://schemas.openxmlformats.org/officeDocument/2006/relationships/tags" Target="../tags/tag1018.xml"/><Relationship Id="rId195" Type="http://schemas.openxmlformats.org/officeDocument/2006/relationships/tags" Target="../tags/tag1017.xml"/><Relationship Id="rId194" Type="http://schemas.openxmlformats.org/officeDocument/2006/relationships/tags" Target="../tags/tag1016.xml"/><Relationship Id="rId193" Type="http://schemas.openxmlformats.org/officeDocument/2006/relationships/tags" Target="../tags/tag1015.xml"/><Relationship Id="rId192" Type="http://schemas.openxmlformats.org/officeDocument/2006/relationships/tags" Target="../tags/tag1014.xml"/><Relationship Id="rId191" Type="http://schemas.openxmlformats.org/officeDocument/2006/relationships/tags" Target="../tags/tag1013.xml"/><Relationship Id="rId190" Type="http://schemas.openxmlformats.org/officeDocument/2006/relationships/tags" Target="../tags/tag1012.xml"/><Relationship Id="rId19" Type="http://schemas.openxmlformats.org/officeDocument/2006/relationships/tags" Target="../tags/tag841.xml"/><Relationship Id="rId189" Type="http://schemas.openxmlformats.org/officeDocument/2006/relationships/tags" Target="../tags/tag1011.xml"/><Relationship Id="rId188" Type="http://schemas.openxmlformats.org/officeDocument/2006/relationships/tags" Target="../tags/tag1010.xml"/><Relationship Id="rId187" Type="http://schemas.openxmlformats.org/officeDocument/2006/relationships/tags" Target="../tags/tag1009.xml"/><Relationship Id="rId186" Type="http://schemas.openxmlformats.org/officeDocument/2006/relationships/tags" Target="../tags/tag1008.xml"/><Relationship Id="rId185" Type="http://schemas.openxmlformats.org/officeDocument/2006/relationships/tags" Target="../tags/tag1007.xml"/><Relationship Id="rId184" Type="http://schemas.openxmlformats.org/officeDocument/2006/relationships/tags" Target="../tags/tag1006.xml"/><Relationship Id="rId183" Type="http://schemas.openxmlformats.org/officeDocument/2006/relationships/tags" Target="../tags/tag1005.xml"/><Relationship Id="rId182" Type="http://schemas.openxmlformats.org/officeDocument/2006/relationships/tags" Target="../tags/tag1004.xml"/><Relationship Id="rId181" Type="http://schemas.openxmlformats.org/officeDocument/2006/relationships/tags" Target="../tags/tag1003.xml"/><Relationship Id="rId180" Type="http://schemas.openxmlformats.org/officeDocument/2006/relationships/tags" Target="../tags/tag1002.xml"/><Relationship Id="rId18" Type="http://schemas.openxmlformats.org/officeDocument/2006/relationships/tags" Target="../tags/tag840.xml"/><Relationship Id="rId179" Type="http://schemas.openxmlformats.org/officeDocument/2006/relationships/tags" Target="../tags/tag1001.xml"/><Relationship Id="rId178" Type="http://schemas.openxmlformats.org/officeDocument/2006/relationships/tags" Target="../tags/tag1000.xml"/><Relationship Id="rId177" Type="http://schemas.openxmlformats.org/officeDocument/2006/relationships/tags" Target="../tags/tag999.xml"/><Relationship Id="rId176" Type="http://schemas.openxmlformats.org/officeDocument/2006/relationships/tags" Target="../tags/tag998.xml"/><Relationship Id="rId175" Type="http://schemas.openxmlformats.org/officeDocument/2006/relationships/tags" Target="../tags/tag997.xml"/><Relationship Id="rId174" Type="http://schemas.openxmlformats.org/officeDocument/2006/relationships/tags" Target="../tags/tag996.xml"/><Relationship Id="rId173" Type="http://schemas.openxmlformats.org/officeDocument/2006/relationships/tags" Target="../tags/tag995.xml"/><Relationship Id="rId172" Type="http://schemas.openxmlformats.org/officeDocument/2006/relationships/tags" Target="../tags/tag994.xml"/><Relationship Id="rId171" Type="http://schemas.openxmlformats.org/officeDocument/2006/relationships/tags" Target="../tags/tag993.xml"/><Relationship Id="rId170" Type="http://schemas.openxmlformats.org/officeDocument/2006/relationships/tags" Target="../tags/tag992.xml"/><Relationship Id="rId17" Type="http://schemas.openxmlformats.org/officeDocument/2006/relationships/tags" Target="../tags/tag839.xml"/><Relationship Id="rId169" Type="http://schemas.openxmlformats.org/officeDocument/2006/relationships/tags" Target="../tags/tag991.xml"/><Relationship Id="rId168" Type="http://schemas.openxmlformats.org/officeDocument/2006/relationships/tags" Target="../tags/tag990.xml"/><Relationship Id="rId167" Type="http://schemas.openxmlformats.org/officeDocument/2006/relationships/tags" Target="../tags/tag989.xml"/><Relationship Id="rId166" Type="http://schemas.openxmlformats.org/officeDocument/2006/relationships/tags" Target="../tags/tag988.xml"/><Relationship Id="rId165" Type="http://schemas.openxmlformats.org/officeDocument/2006/relationships/tags" Target="../tags/tag987.xml"/><Relationship Id="rId164" Type="http://schemas.openxmlformats.org/officeDocument/2006/relationships/tags" Target="../tags/tag986.xml"/><Relationship Id="rId163" Type="http://schemas.openxmlformats.org/officeDocument/2006/relationships/tags" Target="../tags/tag985.xml"/><Relationship Id="rId162" Type="http://schemas.openxmlformats.org/officeDocument/2006/relationships/tags" Target="../tags/tag984.xml"/><Relationship Id="rId161" Type="http://schemas.openxmlformats.org/officeDocument/2006/relationships/tags" Target="../tags/tag983.xml"/><Relationship Id="rId160" Type="http://schemas.openxmlformats.org/officeDocument/2006/relationships/tags" Target="../tags/tag982.xml"/><Relationship Id="rId16" Type="http://schemas.openxmlformats.org/officeDocument/2006/relationships/tags" Target="../tags/tag838.xml"/><Relationship Id="rId159" Type="http://schemas.openxmlformats.org/officeDocument/2006/relationships/tags" Target="../tags/tag981.xml"/><Relationship Id="rId158" Type="http://schemas.openxmlformats.org/officeDocument/2006/relationships/tags" Target="../tags/tag980.xml"/><Relationship Id="rId157" Type="http://schemas.openxmlformats.org/officeDocument/2006/relationships/tags" Target="../tags/tag979.xml"/><Relationship Id="rId156" Type="http://schemas.openxmlformats.org/officeDocument/2006/relationships/tags" Target="../tags/tag978.xml"/><Relationship Id="rId155" Type="http://schemas.openxmlformats.org/officeDocument/2006/relationships/tags" Target="../tags/tag977.xml"/><Relationship Id="rId154" Type="http://schemas.openxmlformats.org/officeDocument/2006/relationships/tags" Target="../tags/tag976.xml"/><Relationship Id="rId153" Type="http://schemas.openxmlformats.org/officeDocument/2006/relationships/tags" Target="../tags/tag975.xml"/><Relationship Id="rId152" Type="http://schemas.openxmlformats.org/officeDocument/2006/relationships/tags" Target="../tags/tag974.xml"/><Relationship Id="rId151" Type="http://schemas.openxmlformats.org/officeDocument/2006/relationships/tags" Target="../tags/tag973.xml"/><Relationship Id="rId150" Type="http://schemas.openxmlformats.org/officeDocument/2006/relationships/tags" Target="../tags/tag972.xml"/><Relationship Id="rId15" Type="http://schemas.openxmlformats.org/officeDocument/2006/relationships/tags" Target="../tags/tag837.xml"/><Relationship Id="rId149" Type="http://schemas.openxmlformats.org/officeDocument/2006/relationships/tags" Target="../tags/tag971.xml"/><Relationship Id="rId148" Type="http://schemas.openxmlformats.org/officeDocument/2006/relationships/tags" Target="../tags/tag970.xml"/><Relationship Id="rId147" Type="http://schemas.openxmlformats.org/officeDocument/2006/relationships/tags" Target="../tags/tag969.xml"/><Relationship Id="rId146" Type="http://schemas.openxmlformats.org/officeDocument/2006/relationships/tags" Target="../tags/tag968.xml"/><Relationship Id="rId145" Type="http://schemas.openxmlformats.org/officeDocument/2006/relationships/tags" Target="../tags/tag967.xml"/><Relationship Id="rId144" Type="http://schemas.openxmlformats.org/officeDocument/2006/relationships/tags" Target="../tags/tag966.xml"/><Relationship Id="rId143" Type="http://schemas.openxmlformats.org/officeDocument/2006/relationships/tags" Target="../tags/tag965.xml"/><Relationship Id="rId142" Type="http://schemas.openxmlformats.org/officeDocument/2006/relationships/tags" Target="../tags/tag964.xml"/><Relationship Id="rId141" Type="http://schemas.openxmlformats.org/officeDocument/2006/relationships/tags" Target="../tags/tag963.xml"/><Relationship Id="rId140" Type="http://schemas.openxmlformats.org/officeDocument/2006/relationships/tags" Target="../tags/tag962.xml"/><Relationship Id="rId14" Type="http://schemas.openxmlformats.org/officeDocument/2006/relationships/tags" Target="../tags/tag836.xml"/><Relationship Id="rId139" Type="http://schemas.openxmlformats.org/officeDocument/2006/relationships/tags" Target="../tags/tag961.xml"/><Relationship Id="rId138" Type="http://schemas.openxmlformats.org/officeDocument/2006/relationships/tags" Target="../tags/tag960.xml"/><Relationship Id="rId137" Type="http://schemas.openxmlformats.org/officeDocument/2006/relationships/tags" Target="../tags/tag959.xml"/><Relationship Id="rId136" Type="http://schemas.openxmlformats.org/officeDocument/2006/relationships/tags" Target="../tags/tag958.xml"/><Relationship Id="rId135" Type="http://schemas.openxmlformats.org/officeDocument/2006/relationships/tags" Target="../tags/tag957.xml"/><Relationship Id="rId134" Type="http://schemas.openxmlformats.org/officeDocument/2006/relationships/tags" Target="../tags/tag956.xml"/><Relationship Id="rId133" Type="http://schemas.openxmlformats.org/officeDocument/2006/relationships/tags" Target="../tags/tag955.xml"/><Relationship Id="rId132" Type="http://schemas.openxmlformats.org/officeDocument/2006/relationships/tags" Target="../tags/tag954.xml"/><Relationship Id="rId131" Type="http://schemas.openxmlformats.org/officeDocument/2006/relationships/tags" Target="../tags/tag953.xml"/><Relationship Id="rId130" Type="http://schemas.openxmlformats.org/officeDocument/2006/relationships/tags" Target="../tags/tag952.xml"/><Relationship Id="rId13" Type="http://schemas.openxmlformats.org/officeDocument/2006/relationships/tags" Target="../tags/tag835.xml"/><Relationship Id="rId129" Type="http://schemas.openxmlformats.org/officeDocument/2006/relationships/tags" Target="../tags/tag951.xml"/><Relationship Id="rId128" Type="http://schemas.openxmlformats.org/officeDocument/2006/relationships/tags" Target="../tags/tag950.xml"/><Relationship Id="rId127" Type="http://schemas.openxmlformats.org/officeDocument/2006/relationships/tags" Target="../tags/tag949.xml"/><Relationship Id="rId126" Type="http://schemas.openxmlformats.org/officeDocument/2006/relationships/tags" Target="../tags/tag948.xml"/><Relationship Id="rId125" Type="http://schemas.openxmlformats.org/officeDocument/2006/relationships/tags" Target="../tags/tag947.xml"/><Relationship Id="rId124" Type="http://schemas.openxmlformats.org/officeDocument/2006/relationships/tags" Target="../tags/tag946.xml"/><Relationship Id="rId123" Type="http://schemas.openxmlformats.org/officeDocument/2006/relationships/tags" Target="../tags/tag945.xml"/><Relationship Id="rId122" Type="http://schemas.openxmlformats.org/officeDocument/2006/relationships/tags" Target="../tags/tag944.xml"/><Relationship Id="rId121" Type="http://schemas.openxmlformats.org/officeDocument/2006/relationships/tags" Target="../tags/tag943.xml"/><Relationship Id="rId120" Type="http://schemas.openxmlformats.org/officeDocument/2006/relationships/tags" Target="../tags/tag942.xml"/><Relationship Id="rId12" Type="http://schemas.openxmlformats.org/officeDocument/2006/relationships/tags" Target="../tags/tag834.xml"/><Relationship Id="rId119" Type="http://schemas.openxmlformats.org/officeDocument/2006/relationships/tags" Target="../tags/tag941.xml"/><Relationship Id="rId118" Type="http://schemas.openxmlformats.org/officeDocument/2006/relationships/tags" Target="../tags/tag940.xml"/><Relationship Id="rId117" Type="http://schemas.openxmlformats.org/officeDocument/2006/relationships/tags" Target="../tags/tag939.xml"/><Relationship Id="rId116" Type="http://schemas.openxmlformats.org/officeDocument/2006/relationships/tags" Target="../tags/tag938.xml"/><Relationship Id="rId115" Type="http://schemas.openxmlformats.org/officeDocument/2006/relationships/tags" Target="../tags/tag937.xml"/><Relationship Id="rId114" Type="http://schemas.openxmlformats.org/officeDocument/2006/relationships/tags" Target="../tags/tag936.xml"/><Relationship Id="rId113" Type="http://schemas.openxmlformats.org/officeDocument/2006/relationships/tags" Target="../tags/tag935.xml"/><Relationship Id="rId112" Type="http://schemas.openxmlformats.org/officeDocument/2006/relationships/tags" Target="../tags/tag934.xml"/><Relationship Id="rId111" Type="http://schemas.openxmlformats.org/officeDocument/2006/relationships/tags" Target="../tags/tag933.xml"/><Relationship Id="rId110" Type="http://schemas.openxmlformats.org/officeDocument/2006/relationships/tags" Target="../tags/tag932.xml"/><Relationship Id="rId11" Type="http://schemas.openxmlformats.org/officeDocument/2006/relationships/tags" Target="../tags/tag833.xml"/><Relationship Id="rId109" Type="http://schemas.openxmlformats.org/officeDocument/2006/relationships/tags" Target="../tags/tag931.xml"/><Relationship Id="rId108" Type="http://schemas.openxmlformats.org/officeDocument/2006/relationships/tags" Target="../tags/tag930.xml"/><Relationship Id="rId107" Type="http://schemas.openxmlformats.org/officeDocument/2006/relationships/tags" Target="../tags/tag929.xml"/><Relationship Id="rId106" Type="http://schemas.openxmlformats.org/officeDocument/2006/relationships/tags" Target="../tags/tag928.xml"/><Relationship Id="rId105" Type="http://schemas.openxmlformats.org/officeDocument/2006/relationships/tags" Target="../tags/tag927.xml"/><Relationship Id="rId104" Type="http://schemas.openxmlformats.org/officeDocument/2006/relationships/tags" Target="../tags/tag926.xml"/><Relationship Id="rId103" Type="http://schemas.openxmlformats.org/officeDocument/2006/relationships/tags" Target="../tags/tag925.xml"/><Relationship Id="rId102" Type="http://schemas.openxmlformats.org/officeDocument/2006/relationships/tags" Target="../tags/tag924.xml"/><Relationship Id="rId101" Type="http://schemas.openxmlformats.org/officeDocument/2006/relationships/tags" Target="../tags/tag923.xml"/><Relationship Id="rId100" Type="http://schemas.openxmlformats.org/officeDocument/2006/relationships/tags" Target="../tags/tag922.xml"/><Relationship Id="rId10" Type="http://schemas.openxmlformats.org/officeDocument/2006/relationships/tags" Target="../tags/tag832.xml"/><Relationship Id="rId1" Type="http://schemas.openxmlformats.org/officeDocument/2006/relationships/tags" Target="../tags/tag82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152.xml"/><Relationship Id="rId8" Type="http://schemas.openxmlformats.org/officeDocument/2006/relationships/image" Target="../media/image137.png"/><Relationship Id="rId7" Type="http://schemas.openxmlformats.org/officeDocument/2006/relationships/tags" Target="../tags/tag1151.xml"/><Relationship Id="rId6" Type="http://schemas.openxmlformats.org/officeDocument/2006/relationships/tags" Target="../tags/tag1150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tags" Target="../tags/tag1149.xml"/><Relationship Id="rId2" Type="http://schemas.openxmlformats.org/officeDocument/2006/relationships/tags" Target="../tags/tag1148.xml"/><Relationship Id="rId17" Type="http://schemas.openxmlformats.org/officeDocument/2006/relationships/notesSlide" Target="../notesSlides/notesSlide4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7.xml"/><Relationship Id="rId14" Type="http://schemas.openxmlformats.org/officeDocument/2006/relationships/tags" Target="../tags/tag1156.xml"/><Relationship Id="rId13" Type="http://schemas.openxmlformats.org/officeDocument/2006/relationships/image" Target="../media/image138.jpeg"/><Relationship Id="rId12" Type="http://schemas.openxmlformats.org/officeDocument/2006/relationships/tags" Target="../tags/tag1155.xml"/><Relationship Id="rId11" Type="http://schemas.openxmlformats.org/officeDocument/2006/relationships/tags" Target="../tags/tag1154.xml"/><Relationship Id="rId10" Type="http://schemas.openxmlformats.org/officeDocument/2006/relationships/tags" Target="../tags/tag1153.xml"/><Relationship Id="rId1" Type="http://schemas.openxmlformats.org/officeDocument/2006/relationships/tags" Target="../tags/tag1147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1253.xml"/><Relationship Id="rId98" Type="http://schemas.openxmlformats.org/officeDocument/2006/relationships/tags" Target="../tags/tag1252.xml"/><Relationship Id="rId97" Type="http://schemas.openxmlformats.org/officeDocument/2006/relationships/tags" Target="../tags/tag1251.xml"/><Relationship Id="rId96" Type="http://schemas.openxmlformats.org/officeDocument/2006/relationships/tags" Target="../tags/tag1250.xml"/><Relationship Id="rId95" Type="http://schemas.openxmlformats.org/officeDocument/2006/relationships/tags" Target="../tags/tag1249.xml"/><Relationship Id="rId94" Type="http://schemas.openxmlformats.org/officeDocument/2006/relationships/tags" Target="../tags/tag1248.xml"/><Relationship Id="rId93" Type="http://schemas.openxmlformats.org/officeDocument/2006/relationships/tags" Target="../tags/tag1247.xml"/><Relationship Id="rId92" Type="http://schemas.openxmlformats.org/officeDocument/2006/relationships/tags" Target="../tags/tag1246.xml"/><Relationship Id="rId91" Type="http://schemas.openxmlformats.org/officeDocument/2006/relationships/tags" Target="../tags/tag1245.xml"/><Relationship Id="rId90" Type="http://schemas.openxmlformats.org/officeDocument/2006/relationships/tags" Target="../tags/tag1244.xml"/><Relationship Id="rId9" Type="http://schemas.openxmlformats.org/officeDocument/2006/relationships/tags" Target="../tags/tag1165.xml"/><Relationship Id="rId89" Type="http://schemas.openxmlformats.org/officeDocument/2006/relationships/tags" Target="../tags/tag1243.xml"/><Relationship Id="rId88" Type="http://schemas.openxmlformats.org/officeDocument/2006/relationships/tags" Target="../tags/tag1242.xml"/><Relationship Id="rId87" Type="http://schemas.openxmlformats.org/officeDocument/2006/relationships/tags" Target="../tags/tag1241.xml"/><Relationship Id="rId86" Type="http://schemas.openxmlformats.org/officeDocument/2006/relationships/tags" Target="../tags/tag1240.xml"/><Relationship Id="rId85" Type="http://schemas.openxmlformats.org/officeDocument/2006/relationships/tags" Target="../tags/tag1239.xml"/><Relationship Id="rId84" Type="http://schemas.openxmlformats.org/officeDocument/2006/relationships/tags" Target="../tags/tag1238.xml"/><Relationship Id="rId83" Type="http://schemas.openxmlformats.org/officeDocument/2006/relationships/tags" Target="../tags/tag1237.xml"/><Relationship Id="rId82" Type="http://schemas.openxmlformats.org/officeDocument/2006/relationships/tags" Target="../tags/tag1236.xml"/><Relationship Id="rId81" Type="http://schemas.openxmlformats.org/officeDocument/2006/relationships/tags" Target="../tags/tag1235.xml"/><Relationship Id="rId80" Type="http://schemas.openxmlformats.org/officeDocument/2006/relationships/tags" Target="../tags/tag1234.xml"/><Relationship Id="rId8" Type="http://schemas.openxmlformats.org/officeDocument/2006/relationships/tags" Target="../tags/tag1164.xml"/><Relationship Id="rId79" Type="http://schemas.openxmlformats.org/officeDocument/2006/relationships/tags" Target="../tags/tag1233.xml"/><Relationship Id="rId78" Type="http://schemas.openxmlformats.org/officeDocument/2006/relationships/tags" Target="../tags/tag1232.xml"/><Relationship Id="rId77" Type="http://schemas.openxmlformats.org/officeDocument/2006/relationships/tags" Target="../tags/tag1231.xml"/><Relationship Id="rId76" Type="http://schemas.openxmlformats.org/officeDocument/2006/relationships/tags" Target="../tags/tag1230.xml"/><Relationship Id="rId75" Type="http://schemas.openxmlformats.org/officeDocument/2006/relationships/tags" Target="../tags/tag1229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0.bin"/><Relationship Id="rId72" Type="http://schemas.openxmlformats.org/officeDocument/2006/relationships/tags" Target="../tags/tag1228.xml"/><Relationship Id="rId71" Type="http://schemas.openxmlformats.org/officeDocument/2006/relationships/tags" Target="../tags/tag1227.xml"/><Relationship Id="rId70" Type="http://schemas.openxmlformats.org/officeDocument/2006/relationships/tags" Target="../tags/tag1226.xml"/><Relationship Id="rId7" Type="http://schemas.openxmlformats.org/officeDocument/2006/relationships/tags" Target="../tags/tag1163.xml"/><Relationship Id="rId69" Type="http://schemas.openxmlformats.org/officeDocument/2006/relationships/tags" Target="../tags/tag1225.xml"/><Relationship Id="rId68" Type="http://schemas.openxmlformats.org/officeDocument/2006/relationships/tags" Target="../tags/tag1224.xml"/><Relationship Id="rId67" Type="http://schemas.openxmlformats.org/officeDocument/2006/relationships/tags" Target="../tags/tag1223.xml"/><Relationship Id="rId66" Type="http://schemas.openxmlformats.org/officeDocument/2006/relationships/tags" Target="../tags/tag1222.xml"/><Relationship Id="rId65" Type="http://schemas.openxmlformats.org/officeDocument/2006/relationships/tags" Target="../tags/tag1221.xml"/><Relationship Id="rId64" Type="http://schemas.openxmlformats.org/officeDocument/2006/relationships/tags" Target="../tags/tag1220.xml"/><Relationship Id="rId63" Type="http://schemas.openxmlformats.org/officeDocument/2006/relationships/tags" Target="../tags/tag1219.xml"/><Relationship Id="rId62" Type="http://schemas.openxmlformats.org/officeDocument/2006/relationships/tags" Target="../tags/tag1218.xml"/><Relationship Id="rId61" Type="http://schemas.openxmlformats.org/officeDocument/2006/relationships/tags" Target="../tags/tag1217.xml"/><Relationship Id="rId60" Type="http://schemas.openxmlformats.org/officeDocument/2006/relationships/tags" Target="../tags/tag1216.xml"/><Relationship Id="rId6" Type="http://schemas.openxmlformats.org/officeDocument/2006/relationships/tags" Target="../tags/tag1162.xml"/><Relationship Id="rId59" Type="http://schemas.openxmlformats.org/officeDocument/2006/relationships/tags" Target="../tags/tag1215.xml"/><Relationship Id="rId58" Type="http://schemas.openxmlformats.org/officeDocument/2006/relationships/tags" Target="../tags/tag1214.xml"/><Relationship Id="rId57" Type="http://schemas.openxmlformats.org/officeDocument/2006/relationships/tags" Target="../tags/tag1213.xml"/><Relationship Id="rId56" Type="http://schemas.openxmlformats.org/officeDocument/2006/relationships/tags" Target="../tags/tag1212.xml"/><Relationship Id="rId55" Type="http://schemas.openxmlformats.org/officeDocument/2006/relationships/tags" Target="../tags/tag1211.xml"/><Relationship Id="rId54" Type="http://schemas.openxmlformats.org/officeDocument/2006/relationships/tags" Target="../tags/tag1210.xml"/><Relationship Id="rId53" Type="http://schemas.openxmlformats.org/officeDocument/2006/relationships/tags" Target="../tags/tag1209.xml"/><Relationship Id="rId52" Type="http://schemas.openxmlformats.org/officeDocument/2006/relationships/tags" Target="../tags/tag1208.xml"/><Relationship Id="rId51" Type="http://schemas.openxmlformats.org/officeDocument/2006/relationships/tags" Target="../tags/tag1207.xml"/><Relationship Id="rId50" Type="http://schemas.openxmlformats.org/officeDocument/2006/relationships/tags" Target="../tags/tag1206.xml"/><Relationship Id="rId5" Type="http://schemas.openxmlformats.org/officeDocument/2006/relationships/image" Target="../media/image118.png"/><Relationship Id="rId49" Type="http://schemas.openxmlformats.org/officeDocument/2006/relationships/tags" Target="../tags/tag1205.xml"/><Relationship Id="rId48" Type="http://schemas.openxmlformats.org/officeDocument/2006/relationships/tags" Target="../tags/tag1204.xml"/><Relationship Id="rId47" Type="http://schemas.openxmlformats.org/officeDocument/2006/relationships/tags" Target="../tags/tag1203.xml"/><Relationship Id="rId46" Type="http://schemas.openxmlformats.org/officeDocument/2006/relationships/tags" Target="../tags/tag1202.xml"/><Relationship Id="rId45" Type="http://schemas.openxmlformats.org/officeDocument/2006/relationships/tags" Target="../tags/tag1201.xml"/><Relationship Id="rId44" Type="http://schemas.openxmlformats.org/officeDocument/2006/relationships/tags" Target="../tags/tag1200.xml"/><Relationship Id="rId43" Type="http://schemas.openxmlformats.org/officeDocument/2006/relationships/tags" Target="../tags/tag1199.xml"/><Relationship Id="rId42" Type="http://schemas.openxmlformats.org/officeDocument/2006/relationships/tags" Target="../tags/tag1198.xml"/><Relationship Id="rId41" Type="http://schemas.openxmlformats.org/officeDocument/2006/relationships/tags" Target="../tags/tag1197.xml"/><Relationship Id="rId40" Type="http://schemas.openxmlformats.org/officeDocument/2006/relationships/tags" Target="../tags/tag1196.xml"/><Relationship Id="rId4" Type="http://schemas.openxmlformats.org/officeDocument/2006/relationships/tags" Target="../tags/tag1161.xml"/><Relationship Id="rId39" Type="http://schemas.openxmlformats.org/officeDocument/2006/relationships/tags" Target="../tags/tag1195.xml"/><Relationship Id="rId38" Type="http://schemas.openxmlformats.org/officeDocument/2006/relationships/tags" Target="../tags/tag1194.xml"/><Relationship Id="rId37" Type="http://schemas.openxmlformats.org/officeDocument/2006/relationships/tags" Target="../tags/tag1193.xml"/><Relationship Id="rId36" Type="http://schemas.openxmlformats.org/officeDocument/2006/relationships/tags" Target="../tags/tag1192.xml"/><Relationship Id="rId35" Type="http://schemas.openxmlformats.org/officeDocument/2006/relationships/tags" Target="../tags/tag1191.xml"/><Relationship Id="rId34" Type="http://schemas.openxmlformats.org/officeDocument/2006/relationships/tags" Target="../tags/tag1190.xml"/><Relationship Id="rId33" Type="http://schemas.openxmlformats.org/officeDocument/2006/relationships/tags" Target="../tags/tag1189.xml"/><Relationship Id="rId32" Type="http://schemas.openxmlformats.org/officeDocument/2006/relationships/tags" Target="../tags/tag1188.xml"/><Relationship Id="rId31" Type="http://schemas.openxmlformats.org/officeDocument/2006/relationships/tags" Target="../tags/tag1187.xml"/><Relationship Id="rId30" Type="http://schemas.openxmlformats.org/officeDocument/2006/relationships/tags" Target="../tags/tag1186.xml"/><Relationship Id="rId3" Type="http://schemas.openxmlformats.org/officeDocument/2006/relationships/tags" Target="../tags/tag1160.xml"/><Relationship Id="rId29" Type="http://schemas.openxmlformats.org/officeDocument/2006/relationships/tags" Target="../tags/tag1185.xml"/><Relationship Id="rId28" Type="http://schemas.openxmlformats.org/officeDocument/2006/relationships/tags" Target="../tags/tag1184.xml"/><Relationship Id="rId27" Type="http://schemas.openxmlformats.org/officeDocument/2006/relationships/tags" Target="../tags/tag1183.xml"/><Relationship Id="rId26" Type="http://schemas.openxmlformats.org/officeDocument/2006/relationships/tags" Target="../tags/tag1182.xml"/><Relationship Id="rId258" Type="http://schemas.openxmlformats.org/officeDocument/2006/relationships/notesSlide" Target="../notesSlides/notesSlide45.xml"/><Relationship Id="rId257" Type="http://schemas.openxmlformats.org/officeDocument/2006/relationships/vmlDrawing" Target="../drawings/vmlDrawing7.vml"/><Relationship Id="rId256" Type="http://schemas.openxmlformats.org/officeDocument/2006/relationships/slideLayout" Target="../slideLayouts/slideLayout1.xml"/><Relationship Id="rId255" Type="http://schemas.openxmlformats.org/officeDocument/2006/relationships/tags" Target="../tags/tag1407.xml"/><Relationship Id="rId254" Type="http://schemas.openxmlformats.org/officeDocument/2006/relationships/tags" Target="../tags/tag1406.xml"/><Relationship Id="rId253" Type="http://schemas.openxmlformats.org/officeDocument/2006/relationships/image" Target="../media/image139.emf"/><Relationship Id="rId252" Type="http://schemas.openxmlformats.org/officeDocument/2006/relationships/oleObject" Target="../embeddings/oleObject11.bin"/><Relationship Id="rId251" Type="http://schemas.openxmlformats.org/officeDocument/2006/relationships/tags" Target="../tags/tag1405.xml"/><Relationship Id="rId250" Type="http://schemas.openxmlformats.org/officeDocument/2006/relationships/tags" Target="../tags/tag1404.xml"/><Relationship Id="rId25" Type="http://schemas.openxmlformats.org/officeDocument/2006/relationships/tags" Target="../tags/tag1181.xml"/><Relationship Id="rId249" Type="http://schemas.openxmlformats.org/officeDocument/2006/relationships/tags" Target="../tags/tag1403.xml"/><Relationship Id="rId248" Type="http://schemas.openxmlformats.org/officeDocument/2006/relationships/tags" Target="../tags/tag1402.xml"/><Relationship Id="rId247" Type="http://schemas.openxmlformats.org/officeDocument/2006/relationships/tags" Target="../tags/tag1401.xml"/><Relationship Id="rId246" Type="http://schemas.openxmlformats.org/officeDocument/2006/relationships/tags" Target="../tags/tag1400.xml"/><Relationship Id="rId245" Type="http://schemas.openxmlformats.org/officeDocument/2006/relationships/tags" Target="../tags/tag1399.xml"/><Relationship Id="rId244" Type="http://schemas.openxmlformats.org/officeDocument/2006/relationships/tags" Target="../tags/tag1398.xml"/><Relationship Id="rId243" Type="http://schemas.openxmlformats.org/officeDocument/2006/relationships/tags" Target="../tags/tag1397.xml"/><Relationship Id="rId242" Type="http://schemas.openxmlformats.org/officeDocument/2006/relationships/tags" Target="../tags/tag1396.xml"/><Relationship Id="rId241" Type="http://schemas.openxmlformats.org/officeDocument/2006/relationships/tags" Target="../tags/tag1395.xml"/><Relationship Id="rId240" Type="http://schemas.openxmlformats.org/officeDocument/2006/relationships/tags" Target="../tags/tag1394.xml"/><Relationship Id="rId24" Type="http://schemas.openxmlformats.org/officeDocument/2006/relationships/tags" Target="../tags/tag1180.xml"/><Relationship Id="rId239" Type="http://schemas.openxmlformats.org/officeDocument/2006/relationships/tags" Target="../tags/tag1393.xml"/><Relationship Id="rId238" Type="http://schemas.openxmlformats.org/officeDocument/2006/relationships/tags" Target="../tags/tag1392.xml"/><Relationship Id="rId237" Type="http://schemas.openxmlformats.org/officeDocument/2006/relationships/tags" Target="../tags/tag1391.xml"/><Relationship Id="rId236" Type="http://schemas.openxmlformats.org/officeDocument/2006/relationships/tags" Target="../tags/tag1390.xml"/><Relationship Id="rId235" Type="http://schemas.openxmlformats.org/officeDocument/2006/relationships/tags" Target="../tags/tag1389.xml"/><Relationship Id="rId234" Type="http://schemas.openxmlformats.org/officeDocument/2006/relationships/tags" Target="../tags/tag1388.xml"/><Relationship Id="rId233" Type="http://schemas.openxmlformats.org/officeDocument/2006/relationships/tags" Target="../tags/tag1387.xml"/><Relationship Id="rId232" Type="http://schemas.openxmlformats.org/officeDocument/2006/relationships/tags" Target="../tags/tag1386.xml"/><Relationship Id="rId231" Type="http://schemas.openxmlformats.org/officeDocument/2006/relationships/tags" Target="../tags/tag1385.xml"/><Relationship Id="rId230" Type="http://schemas.openxmlformats.org/officeDocument/2006/relationships/tags" Target="../tags/tag1384.xml"/><Relationship Id="rId23" Type="http://schemas.openxmlformats.org/officeDocument/2006/relationships/tags" Target="../tags/tag1179.xml"/><Relationship Id="rId229" Type="http://schemas.openxmlformats.org/officeDocument/2006/relationships/tags" Target="../tags/tag1383.xml"/><Relationship Id="rId228" Type="http://schemas.openxmlformats.org/officeDocument/2006/relationships/tags" Target="../tags/tag1382.xml"/><Relationship Id="rId227" Type="http://schemas.openxmlformats.org/officeDocument/2006/relationships/tags" Target="../tags/tag1381.xml"/><Relationship Id="rId226" Type="http://schemas.openxmlformats.org/officeDocument/2006/relationships/tags" Target="../tags/tag1380.xml"/><Relationship Id="rId225" Type="http://schemas.openxmlformats.org/officeDocument/2006/relationships/tags" Target="../tags/tag1379.xml"/><Relationship Id="rId224" Type="http://schemas.openxmlformats.org/officeDocument/2006/relationships/tags" Target="../tags/tag1378.xml"/><Relationship Id="rId223" Type="http://schemas.openxmlformats.org/officeDocument/2006/relationships/tags" Target="../tags/tag1377.xml"/><Relationship Id="rId222" Type="http://schemas.openxmlformats.org/officeDocument/2006/relationships/tags" Target="../tags/tag1376.xml"/><Relationship Id="rId221" Type="http://schemas.openxmlformats.org/officeDocument/2006/relationships/tags" Target="../tags/tag1375.xml"/><Relationship Id="rId220" Type="http://schemas.openxmlformats.org/officeDocument/2006/relationships/tags" Target="../tags/tag1374.xml"/><Relationship Id="rId22" Type="http://schemas.openxmlformats.org/officeDocument/2006/relationships/tags" Target="../tags/tag1178.xml"/><Relationship Id="rId219" Type="http://schemas.openxmlformats.org/officeDocument/2006/relationships/tags" Target="../tags/tag1373.xml"/><Relationship Id="rId218" Type="http://schemas.openxmlformats.org/officeDocument/2006/relationships/tags" Target="../tags/tag1372.xml"/><Relationship Id="rId217" Type="http://schemas.openxmlformats.org/officeDocument/2006/relationships/tags" Target="../tags/tag1371.xml"/><Relationship Id="rId216" Type="http://schemas.openxmlformats.org/officeDocument/2006/relationships/tags" Target="../tags/tag1370.xml"/><Relationship Id="rId215" Type="http://schemas.openxmlformats.org/officeDocument/2006/relationships/tags" Target="../tags/tag1369.xml"/><Relationship Id="rId214" Type="http://schemas.openxmlformats.org/officeDocument/2006/relationships/tags" Target="../tags/tag1368.xml"/><Relationship Id="rId213" Type="http://schemas.openxmlformats.org/officeDocument/2006/relationships/tags" Target="../tags/tag1367.xml"/><Relationship Id="rId212" Type="http://schemas.openxmlformats.org/officeDocument/2006/relationships/tags" Target="../tags/tag1366.xml"/><Relationship Id="rId211" Type="http://schemas.openxmlformats.org/officeDocument/2006/relationships/tags" Target="../tags/tag1365.xml"/><Relationship Id="rId210" Type="http://schemas.openxmlformats.org/officeDocument/2006/relationships/tags" Target="../tags/tag1364.xml"/><Relationship Id="rId21" Type="http://schemas.openxmlformats.org/officeDocument/2006/relationships/tags" Target="../tags/tag1177.xml"/><Relationship Id="rId209" Type="http://schemas.openxmlformats.org/officeDocument/2006/relationships/tags" Target="../tags/tag1363.xml"/><Relationship Id="rId208" Type="http://schemas.openxmlformats.org/officeDocument/2006/relationships/tags" Target="../tags/tag1362.xml"/><Relationship Id="rId207" Type="http://schemas.openxmlformats.org/officeDocument/2006/relationships/tags" Target="../tags/tag1361.xml"/><Relationship Id="rId206" Type="http://schemas.openxmlformats.org/officeDocument/2006/relationships/tags" Target="../tags/tag1360.xml"/><Relationship Id="rId205" Type="http://schemas.openxmlformats.org/officeDocument/2006/relationships/tags" Target="../tags/tag1359.xml"/><Relationship Id="rId204" Type="http://schemas.openxmlformats.org/officeDocument/2006/relationships/tags" Target="../tags/tag1358.xml"/><Relationship Id="rId203" Type="http://schemas.openxmlformats.org/officeDocument/2006/relationships/tags" Target="../tags/tag1357.xml"/><Relationship Id="rId202" Type="http://schemas.openxmlformats.org/officeDocument/2006/relationships/tags" Target="../tags/tag1356.xml"/><Relationship Id="rId201" Type="http://schemas.openxmlformats.org/officeDocument/2006/relationships/tags" Target="../tags/tag1355.xml"/><Relationship Id="rId200" Type="http://schemas.openxmlformats.org/officeDocument/2006/relationships/tags" Target="../tags/tag1354.xml"/><Relationship Id="rId20" Type="http://schemas.openxmlformats.org/officeDocument/2006/relationships/tags" Target="../tags/tag1176.xml"/><Relationship Id="rId2" Type="http://schemas.openxmlformats.org/officeDocument/2006/relationships/tags" Target="../tags/tag1159.xml"/><Relationship Id="rId199" Type="http://schemas.openxmlformats.org/officeDocument/2006/relationships/tags" Target="../tags/tag1353.xml"/><Relationship Id="rId198" Type="http://schemas.openxmlformats.org/officeDocument/2006/relationships/tags" Target="../tags/tag1352.xml"/><Relationship Id="rId197" Type="http://schemas.openxmlformats.org/officeDocument/2006/relationships/tags" Target="../tags/tag1351.xml"/><Relationship Id="rId196" Type="http://schemas.openxmlformats.org/officeDocument/2006/relationships/tags" Target="../tags/tag1350.xml"/><Relationship Id="rId195" Type="http://schemas.openxmlformats.org/officeDocument/2006/relationships/tags" Target="../tags/tag1349.xml"/><Relationship Id="rId194" Type="http://schemas.openxmlformats.org/officeDocument/2006/relationships/tags" Target="../tags/tag1348.xml"/><Relationship Id="rId193" Type="http://schemas.openxmlformats.org/officeDocument/2006/relationships/tags" Target="../tags/tag1347.xml"/><Relationship Id="rId192" Type="http://schemas.openxmlformats.org/officeDocument/2006/relationships/tags" Target="../tags/tag1346.xml"/><Relationship Id="rId191" Type="http://schemas.openxmlformats.org/officeDocument/2006/relationships/tags" Target="../tags/tag1345.xml"/><Relationship Id="rId190" Type="http://schemas.openxmlformats.org/officeDocument/2006/relationships/tags" Target="../tags/tag1344.xml"/><Relationship Id="rId19" Type="http://schemas.openxmlformats.org/officeDocument/2006/relationships/tags" Target="../tags/tag1175.xml"/><Relationship Id="rId189" Type="http://schemas.openxmlformats.org/officeDocument/2006/relationships/tags" Target="../tags/tag1343.xml"/><Relationship Id="rId188" Type="http://schemas.openxmlformats.org/officeDocument/2006/relationships/tags" Target="../tags/tag1342.xml"/><Relationship Id="rId187" Type="http://schemas.openxmlformats.org/officeDocument/2006/relationships/tags" Target="../tags/tag1341.xml"/><Relationship Id="rId186" Type="http://schemas.openxmlformats.org/officeDocument/2006/relationships/tags" Target="../tags/tag1340.xml"/><Relationship Id="rId185" Type="http://schemas.openxmlformats.org/officeDocument/2006/relationships/tags" Target="../tags/tag1339.xml"/><Relationship Id="rId184" Type="http://schemas.openxmlformats.org/officeDocument/2006/relationships/tags" Target="../tags/tag1338.xml"/><Relationship Id="rId183" Type="http://schemas.openxmlformats.org/officeDocument/2006/relationships/tags" Target="../tags/tag1337.xml"/><Relationship Id="rId182" Type="http://schemas.openxmlformats.org/officeDocument/2006/relationships/tags" Target="../tags/tag1336.xml"/><Relationship Id="rId181" Type="http://schemas.openxmlformats.org/officeDocument/2006/relationships/tags" Target="../tags/tag1335.xml"/><Relationship Id="rId180" Type="http://schemas.openxmlformats.org/officeDocument/2006/relationships/tags" Target="../tags/tag1334.xml"/><Relationship Id="rId18" Type="http://schemas.openxmlformats.org/officeDocument/2006/relationships/tags" Target="../tags/tag1174.xml"/><Relationship Id="rId179" Type="http://schemas.openxmlformats.org/officeDocument/2006/relationships/tags" Target="../tags/tag1333.xml"/><Relationship Id="rId178" Type="http://schemas.openxmlformats.org/officeDocument/2006/relationships/tags" Target="../tags/tag1332.xml"/><Relationship Id="rId177" Type="http://schemas.openxmlformats.org/officeDocument/2006/relationships/tags" Target="../tags/tag1331.xml"/><Relationship Id="rId176" Type="http://schemas.openxmlformats.org/officeDocument/2006/relationships/tags" Target="../tags/tag1330.xml"/><Relationship Id="rId175" Type="http://schemas.openxmlformats.org/officeDocument/2006/relationships/tags" Target="../tags/tag1329.xml"/><Relationship Id="rId174" Type="http://schemas.openxmlformats.org/officeDocument/2006/relationships/tags" Target="../tags/tag1328.xml"/><Relationship Id="rId173" Type="http://schemas.openxmlformats.org/officeDocument/2006/relationships/tags" Target="../tags/tag1327.xml"/><Relationship Id="rId172" Type="http://schemas.openxmlformats.org/officeDocument/2006/relationships/tags" Target="../tags/tag1326.xml"/><Relationship Id="rId171" Type="http://schemas.openxmlformats.org/officeDocument/2006/relationships/tags" Target="../tags/tag1325.xml"/><Relationship Id="rId170" Type="http://schemas.openxmlformats.org/officeDocument/2006/relationships/tags" Target="../tags/tag1324.xml"/><Relationship Id="rId17" Type="http://schemas.openxmlformats.org/officeDocument/2006/relationships/tags" Target="../tags/tag1173.xml"/><Relationship Id="rId169" Type="http://schemas.openxmlformats.org/officeDocument/2006/relationships/tags" Target="../tags/tag1323.xml"/><Relationship Id="rId168" Type="http://schemas.openxmlformats.org/officeDocument/2006/relationships/tags" Target="../tags/tag1322.xml"/><Relationship Id="rId167" Type="http://schemas.openxmlformats.org/officeDocument/2006/relationships/tags" Target="../tags/tag1321.xml"/><Relationship Id="rId166" Type="http://schemas.openxmlformats.org/officeDocument/2006/relationships/tags" Target="../tags/tag1320.xml"/><Relationship Id="rId165" Type="http://schemas.openxmlformats.org/officeDocument/2006/relationships/tags" Target="../tags/tag1319.xml"/><Relationship Id="rId164" Type="http://schemas.openxmlformats.org/officeDocument/2006/relationships/tags" Target="../tags/tag1318.xml"/><Relationship Id="rId163" Type="http://schemas.openxmlformats.org/officeDocument/2006/relationships/tags" Target="../tags/tag1317.xml"/><Relationship Id="rId162" Type="http://schemas.openxmlformats.org/officeDocument/2006/relationships/tags" Target="../tags/tag1316.xml"/><Relationship Id="rId161" Type="http://schemas.openxmlformats.org/officeDocument/2006/relationships/tags" Target="../tags/tag1315.xml"/><Relationship Id="rId160" Type="http://schemas.openxmlformats.org/officeDocument/2006/relationships/tags" Target="../tags/tag1314.xml"/><Relationship Id="rId16" Type="http://schemas.openxmlformats.org/officeDocument/2006/relationships/tags" Target="../tags/tag1172.xml"/><Relationship Id="rId159" Type="http://schemas.openxmlformats.org/officeDocument/2006/relationships/tags" Target="../tags/tag1313.xml"/><Relationship Id="rId158" Type="http://schemas.openxmlformats.org/officeDocument/2006/relationships/tags" Target="../tags/tag1312.xml"/><Relationship Id="rId157" Type="http://schemas.openxmlformats.org/officeDocument/2006/relationships/tags" Target="../tags/tag1311.xml"/><Relationship Id="rId156" Type="http://schemas.openxmlformats.org/officeDocument/2006/relationships/tags" Target="../tags/tag1310.xml"/><Relationship Id="rId155" Type="http://schemas.openxmlformats.org/officeDocument/2006/relationships/tags" Target="../tags/tag1309.xml"/><Relationship Id="rId154" Type="http://schemas.openxmlformats.org/officeDocument/2006/relationships/tags" Target="../tags/tag1308.xml"/><Relationship Id="rId153" Type="http://schemas.openxmlformats.org/officeDocument/2006/relationships/tags" Target="../tags/tag1307.xml"/><Relationship Id="rId152" Type="http://schemas.openxmlformats.org/officeDocument/2006/relationships/tags" Target="../tags/tag1306.xml"/><Relationship Id="rId151" Type="http://schemas.openxmlformats.org/officeDocument/2006/relationships/tags" Target="../tags/tag1305.xml"/><Relationship Id="rId150" Type="http://schemas.openxmlformats.org/officeDocument/2006/relationships/tags" Target="../tags/tag1304.xml"/><Relationship Id="rId15" Type="http://schemas.openxmlformats.org/officeDocument/2006/relationships/tags" Target="../tags/tag1171.xml"/><Relationship Id="rId149" Type="http://schemas.openxmlformats.org/officeDocument/2006/relationships/tags" Target="../tags/tag1303.xml"/><Relationship Id="rId148" Type="http://schemas.openxmlformats.org/officeDocument/2006/relationships/tags" Target="../tags/tag1302.xml"/><Relationship Id="rId147" Type="http://schemas.openxmlformats.org/officeDocument/2006/relationships/tags" Target="../tags/tag1301.xml"/><Relationship Id="rId146" Type="http://schemas.openxmlformats.org/officeDocument/2006/relationships/tags" Target="../tags/tag1300.xml"/><Relationship Id="rId145" Type="http://schemas.openxmlformats.org/officeDocument/2006/relationships/tags" Target="../tags/tag1299.xml"/><Relationship Id="rId144" Type="http://schemas.openxmlformats.org/officeDocument/2006/relationships/tags" Target="../tags/tag1298.xml"/><Relationship Id="rId143" Type="http://schemas.openxmlformats.org/officeDocument/2006/relationships/tags" Target="../tags/tag1297.xml"/><Relationship Id="rId142" Type="http://schemas.openxmlformats.org/officeDocument/2006/relationships/tags" Target="../tags/tag1296.xml"/><Relationship Id="rId141" Type="http://schemas.openxmlformats.org/officeDocument/2006/relationships/tags" Target="../tags/tag1295.xml"/><Relationship Id="rId140" Type="http://schemas.openxmlformats.org/officeDocument/2006/relationships/tags" Target="../tags/tag1294.xml"/><Relationship Id="rId14" Type="http://schemas.openxmlformats.org/officeDocument/2006/relationships/tags" Target="../tags/tag1170.xml"/><Relationship Id="rId139" Type="http://schemas.openxmlformats.org/officeDocument/2006/relationships/tags" Target="../tags/tag1293.xml"/><Relationship Id="rId138" Type="http://schemas.openxmlformats.org/officeDocument/2006/relationships/tags" Target="../tags/tag1292.xml"/><Relationship Id="rId137" Type="http://schemas.openxmlformats.org/officeDocument/2006/relationships/tags" Target="../tags/tag1291.xml"/><Relationship Id="rId136" Type="http://schemas.openxmlformats.org/officeDocument/2006/relationships/tags" Target="../tags/tag1290.xml"/><Relationship Id="rId135" Type="http://schemas.openxmlformats.org/officeDocument/2006/relationships/tags" Target="../tags/tag1289.xml"/><Relationship Id="rId134" Type="http://schemas.openxmlformats.org/officeDocument/2006/relationships/tags" Target="../tags/tag1288.xml"/><Relationship Id="rId133" Type="http://schemas.openxmlformats.org/officeDocument/2006/relationships/tags" Target="../tags/tag1287.xml"/><Relationship Id="rId132" Type="http://schemas.openxmlformats.org/officeDocument/2006/relationships/tags" Target="../tags/tag1286.xml"/><Relationship Id="rId131" Type="http://schemas.openxmlformats.org/officeDocument/2006/relationships/tags" Target="../tags/tag1285.xml"/><Relationship Id="rId130" Type="http://schemas.openxmlformats.org/officeDocument/2006/relationships/tags" Target="../tags/tag1284.xml"/><Relationship Id="rId13" Type="http://schemas.openxmlformats.org/officeDocument/2006/relationships/tags" Target="../tags/tag1169.xml"/><Relationship Id="rId129" Type="http://schemas.openxmlformats.org/officeDocument/2006/relationships/tags" Target="../tags/tag1283.xml"/><Relationship Id="rId128" Type="http://schemas.openxmlformats.org/officeDocument/2006/relationships/tags" Target="../tags/tag1282.xml"/><Relationship Id="rId127" Type="http://schemas.openxmlformats.org/officeDocument/2006/relationships/tags" Target="../tags/tag1281.xml"/><Relationship Id="rId126" Type="http://schemas.openxmlformats.org/officeDocument/2006/relationships/tags" Target="../tags/tag1280.xml"/><Relationship Id="rId125" Type="http://schemas.openxmlformats.org/officeDocument/2006/relationships/tags" Target="../tags/tag1279.xml"/><Relationship Id="rId124" Type="http://schemas.openxmlformats.org/officeDocument/2006/relationships/tags" Target="../tags/tag1278.xml"/><Relationship Id="rId123" Type="http://schemas.openxmlformats.org/officeDocument/2006/relationships/tags" Target="../tags/tag1277.xml"/><Relationship Id="rId122" Type="http://schemas.openxmlformats.org/officeDocument/2006/relationships/tags" Target="../tags/tag1276.xml"/><Relationship Id="rId121" Type="http://schemas.openxmlformats.org/officeDocument/2006/relationships/tags" Target="../tags/tag1275.xml"/><Relationship Id="rId120" Type="http://schemas.openxmlformats.org/officeDocument/2006/relationships/tags" Target="../tags/tag1274.xml"/><Relationship Id="rId12" Type="http://schemas.openxmlformats.org/officeDocument/2006/relationships/tags" Target="../tags/tag1168.xml"/><Relationship Id="rId119" Type="http://schemas.openxmlformats.org/officeDocument/2006/relationships/tags" Target="../tags/tag1273.xml"/><Relationship Id="rId118" Type="http://schemas.openxmlformats.org/officeDocument/2006/relationships/tags" Target="../tags/tag1272.xml"/><Relationship Id="rId117" Type="http://schemas.openxmlformats.org/officeDocument/2006/relationships/tags" Target="../tags/tag1271.xml"/><Relationship Id="rId116" Type="http://schemas.openxmlformats.org/officeDocument/2006/relationships/tags" Target="../tags/tag1270.xml"/><Relationship Id="rId115" Type="http://schemas.openxmlformats.org/officeDocument/2006/relationships/tags" Target="../tags/tag1269.xml"/><Relationship Id="rId114" Type="http://schemas.openxmlformats.org/officeDocument/2006/relationships/tags" Target="../tags/tag1268.xml"/><Relationship Id="rId113" Type="http://schemas.openxmlformats.org/officeDocument/2006/relationships/tags" Target="../tags/tag1267.xml"/><Relationship Id="rId112" Type="http://schemas.openxmlformats.org/officeDocument/2006/relationships/tags" Target="../tags/tag1266.xml"/><Relationship Id="rId111" Type="http://schemas.openxmlformats.org/officeDocument/2006/relationships/tags" Target="../tags/tag1265.xml"/><Relationship Id="rId110" Type="http://schemas.openxmlformats.org/officeDocument/2006/relationships/tags" Target="../tags/tag1264.xml"/><Relationship Id="rId11" Type="http://schemas.openxmlformats.org/officeDocument/2006/relationships/tags" Target="../tags/tag1167.xml"/><Relationship Id="rId109" Type="http://schemas.openxmlformats.org/officeDocument/2006/relationships/tags" Target="../tags/tag1263.xml"/><Relationship Id="rId108" Type="http://schemas.openxmlformats.org/officeDocument/2006/relationships/tags" Target="../tags/tag1262.xml"/><Relationship Id="rId107" Type="http://schemas.openxmlformats.org/officeDocument/2006/relationships/tags" Target="../tags/tag1261.xml"/><Relationship Id="rId106" Type="http://schemas.openxmlformats.org/officeDocument/2006/relationships/tags" Target="../tags/tag1260.xml"/><Relationship Id="rId105" Type="http://schemas.openxmlformats.org/officeDocument/2006/relationships/tags" Target="../tags/tag1259.xml"/><Relationship Id="rId104" Type="http://schemas.openxmlformats.org/officeDocument/2006/relationships/tags" Target="../tags/tag1258.xml"/><Relationship Id="rId103" Type="http://schemas.openxmlformats.org/officeDocument/2006/relationships/tags" Target="../tags/tag1257.xml"/><Relationship Id="rId102" Type="http://schemas.openxmlformats.org/officeDocument/2006/relationships/tags" Target="../tags/tag1256.xml"/><Relationship Id="rId101" Type="http://schemas.openxmlformats.org/officeDocument/2006/relationships/tags" Target="../tags/tag1255.xml"/><Relationship Id="rId100" Type="http://schemas.openxmlformats.org/officeDocument/2006/relationships/tags" Target="../tags/tag1254.xml"/><Relationship Id="rId10" Type="http://schemas.openxmlformats.org/officeDocument/2006/relationships/tags" Target="../tags/tag1166.xml"/><Relationship Id="rId1" Type="http://schemas.openxmlformats.org/officeDocument/2006/relationships/tags" Target="../tags/tag1158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1503.xml"/><Relationship Id="rId98" Type="http://schemas.openxmlformats.org/officeDocument/2006/relationships/tags" Target="../tags/tag1502.xml"/><Relationship Id="rId97" Type="http://schemas.openxmlformats.org/officeDocument/2006/relationships/tags" Target="../tags/tag1501.xml"/><Relationship Id="rId96" Type="http://schemas.openxmlformats.org/officeDocument/2006/relationships/tags" Target="../tags/tag1500.xml"/><Relationship Id="rId95" Type="http://schemas.openxmlformats.org/officeDocument/2006/relationships/tags" Target="../tags/tag1499.xml"/><Relationship Id="rId94" Type="http://schemas.openxmlformats.org/officeDocument/2006/relationships/tags" Target="../tags/tag1498.xml"/><Relationship Id="rId93" Type="http://schemas.openxmlformats.org/officeDocument/2006/relationships/tags" Target="../tags/tag1497.xml"/><Relationship Id="rId92" Type="http://schemas.openxmlformats.org/officeDocument/2006/relationships/tags" Target="../tags/tag1496.xml"/><Relationship Id="rId91" Type="http://schemas.openxmlformats.org/officeDocument/2006/relationships/tags" Target="../tags/tag1495.xml"/><Relationship Id="rId90" Type="http://schemas.openxmlformats.org/officeDocument/2006/relationships/tags" Target="../tags/tag1494.xml"/><Relationship Id="rId9" Type="http://schemas.openxmlformats.org/officeDocument/2006/relationships/tags" Target="../tags/tag1415.xml"/><Relationship Id="rId89" Type="http://schemas.openxmlformats.org/officeDocument/2006/relationships/tags" Target="../tags/tag1493.xml"/><Relationship Id="rId88" Type="http://schemas.openxmlformats.org/officeDocument/2006/relationships/tags" Target="../tags/tag1492.xml"/><Relationship Id="rId87" Type="http://schemas.openxmlformats.org/officeDocument/2006/relationships/tags" Target="../tags/tag1491.xml"/><Relationship Id="rId86" Type="http://schemas.openxmlformats.org/officeDocument/2006/relationships/tags" Target="../tags/tag1490.xml"/><Relationship Id="rId85" Type="http://schemas.openxmlformats.org/officeDocument/2006/relationships/tags" Target="../tags/tag1489.xml"/><Relationship Id="rId84" Type="http://schemas.openxmlformats.org/officeDocument/2006/relationships/tags" Target="../tags/tag1488.xml"/><Relationship Id="rId83" Type="http://schemas.openxmlformats.org/officeDocument/2006/relationships/tags" Target="../tags/tag1487.xml"/><Relationship Id="rId82" Type="http://schemas.openxmlformats.org/officeDocument/2006/relationships/tags" Target="../tags/tag1486.xml"/><Relationship Id="rId81" Type="http://schemas.openxmlformats.org/officeDocument/2006/relationships/tags" Target="../tags/tag1485.xml"/><Relationship Id="rId80" Type="http://schemas.openxmlformats.org/officeDocument/2006/relationships/tags" Target="../tags/tag1484.xml"/><Relationship Id="rId8" Type="http://schemas.openxmlformats.org/officeDocument/2006/relationships/tags" Target="../tags/tag1414.xml"/><Relationship Id="rId79" Type="http://schemas.openxmlformats.org/officeDocument/2006/relationships/tags" Target="../tags/tag1483.xml"/><Relationship Id="rId78" Type="http://schemas.openxmlformats.org/officeDocument/2006/relationships/tags" Target="../tags/tag1482.xml"/><Relationship Id="rId77" Type="http://schemas.openxmlformats.org/officeDocument/2006/relationships/tags" Target="../tags/tag1481.xml"/><Relationship Id="rId76" Type="http://schemas.openxmlformats.org/officeDocument/2006/relationships/tags" Target="../tags/tag1480.xml"/><Relationship Id="rId75" Type="http://schemas.openxmlformats.org/officeDocument/2006/relationships/tags" Target="../tags/tag1479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2.bin"/><Relationship Id="rId72" Type="http://schemas.openxmlformats.org/officeDocument/2006/relationships/tags" Target="../tags/tag1478.xml"/><Relationship Id="rId71" Type="http://schemas.openxmlformats.org/officeDocument/2006/relationships/tags" Target="../tags/tag1477.xml"/><Relationship Id="rId70" Type="http://schemas.openxmlformats.org/officeDocument/2006/relationships/tags" Target="../tags/tag1476.xml"/><Relationship Id="rId7" Type="http://schemas.openxmlformats.org/officeDocument/2006/relationships/tags" Target="../tags/tag1413.xml"/><Relationship Id="rId69" Type="http://schemas.openxmlformats.org/officeDocument/2006/relationships/tags" Target="../tags/tag1475.xml"/><Relationship Id="rId68" Type="http://schemas.openxmlformats.org/officeDocument/2006/relationships/tags" Target="../tags/tag1474.xml"/><Relationship Id="rId67" Type="http://schemas.openxmlformats.org/officeDocument/2006/relationships/tags" Target="../tags/tag1473.xml"/><Relationship Id="rId66" Type="http://schemas.openxmlformats.org/officeDocument/2006/relationships/tags" Target="../tags/tag1472.xml"/><Relationship Id="rId65" Type="http://schemas.openxmlformats.org/officeDocument/2006/relationships/tags" Target="../tags/tag1471.xml"/><Relationship Id="rId64" Type="http://schemas.openxmlformats.org/officeDocument/2006/relationships/tags" Target="../tags/tag1470.xml"/><Relationship Id="rId63" Type="http://schemas.openxmlformats.org/officeDocument/2006/relationships/tags" Target="../tags/tag1469.xml"/><Relationship Id="rId62" Type="http://schemas.openxmlformats.org/officeDocument/2006/relationships/tags" Target="../tags/tag1468.xml"/><Relationship Id="rId61" Type="http://schemas.openxmlformats.org/officeDocument/2006/relationships/tags" Target="../tags/tag1467.xml"/><Relationship Id="rId60" Type="http://schemas.openxmlformats.org/officeDocument/2006/relationships/tags" Target="../tags/tag1466.xml"/><Relationship Id="rId6" Type="http://schemas.openxmlformats.org/officeDocument/2006/relationships/tags" Target="../tags/tag1412.xml"/><Relationship Id="rId59" Type="http://schemas.openxmlformats.org/officeDocument/2006/relationships/tags" Target="../tags/tag1465.xml"/><Relationship Id="rId58" Type="http://schemas.openxmlformats.org/officeDocument/2006/relationships/tags" Target="../tags/tag1464.xml"/><Relationship Id="rId57" Type="http://schemas.openxmlformats.org/officeDocument/2006/relationships/tags" Target="../tags/tag1463.xml"/><Relationship Id="rId56" Type="http://schemas.openxmlformats.org/officeDocument/2006/relationships/tags" Target="../tags/tag1462.xml"/><Relationship Id="rId55" Type="http://schemas.openxmlformats.org/officeDocument/2006/relationships/tags" Target="../tags/tag1461.xml"/><Relationship Id="rId54" Type="http://schemas.openxmlformats.org/officeDocument/2006/relationships/tags" Target="../tags/tag1460.xml"/><Relationship Id="rId53" Type="http://schemas.openxmlformats.org/officeDocument/2006/relationships/tags" Target="../tags/tag1459.xml"/><Relationship Id="rId52" Type="http://schemas.openxmlformats.org/officeDocument/2006/relationships/tags" Target="../tags/tag1458.xml"/><Relationship Id="rId51" Type="http://schemas.openxmlformats.org/officeDocument/2006/relationships/tags" Target="../tags/tag1457.xml"/><Relationship Id="rId50" Type="http://schemas.openxmlformats.org/officeDocument/2006/relationships/tags" Target="../tags/tag1456.xml"/><Relationship Id="rId5" Type="http://schemas.openxmlformats.org/officeDocument/2006/relationships/image" Target="../media/image118.png"/><Relationship Id="rId49" Type="http://schemas.openxmlformats.org/officeDocument/2006/relationships/tags" Target="../tags/tag1455.xml"/><Relationship Id="rId48" Type="http://schemas.openxmlformats.org/officeDocument/2006/relationships/tags" Target="../tags/tag1454.xml"/><Relationship Id="rId47" Type="http://schemas.openxmlformats.org/officeDocument/2006/relationships/tags" Target="../tags/tag1453.xml"/><Relationship Id="rId46" Type="http://schemas.openxmlformats.org/officeDocument/2006/relationships/tags" Target="../tags/tag1452.xml"/><Relationship Id="rId45" Type="http://schemas.openxmlformats.org/officeDocument/2006/relationships/tags" Target="../tags/tag1451.xml"/><Relationship Id="rId44" Type="http://schemas.openxmlformats.org/officeDocument/2006/relationships/tags" Target="../tags/tag1450.xml"/><Relationship Id="rId43" Type="http://schemas.openxmlformats.org/officeDocument/2006/relationships/tags" Target="../tags/tag1449.xml"/><Relationship Id="rId42" Type="http://schemas.openxmlformats.org/officeDocument/2006/relationships/tags" Target="../tags/tag1448.xml"/><Relationship Id="rId41" Type="http://schemas.openxmlformats.org/officeDocument/2006/relationships/tags" Target="../tags/tag1447.xml"/><Relationship Id="rId40" Type="http://schemas.openxmlformats.org/officeDocument/2006/relationships/tags" Target="../tags/tag1446.xml"/><Relationship Id="rId4" Type="http://schemas.openxmlformats.org/officeDocument/2006/relationships/tags" Target="../tags/tag1411.xml"/><Relationship Id="rId39" Type="http://schemas.openxmlformats.org/officeDocument/2006/relationships/tags" Target="../tags/tag1445.xml"/><Relationship Id="rId38" Type="http://schemas.openxmlformats.org/officeDocument/2006/relationships/tags" Target="../tags/tag1444.xml"/><Relationship Id="rId37" Type="http://schemas.openxmlformats.org/officeDocument/2006/relationships/tags" Target="../tags/tag1443.xml"/><Relationship Id="rId36" Type="http://schemas.openxmlformats.org/officeDocument/2006/relationships/tags" Target="../tags/tag1442.xml"/><Relationship Id="rId35" Type="http://schemas.openxmlformats.org/officeDocument/2006/relationships/tags" Target="../tags/tag1441.xml"/><Relationship Id="rId34" Type="http://schemas.openxmlformats.org/officeDocument/2006/relationships/tags" Target="../tags/tag1440.xml"/><Relationship Id="rId33" Type="http://schemas.openxmlformats.org/officeDocument/2006/relationships/tags" Target="../tags/tag1439.xml"/><Relationship Id="rId32" Type="http://schemas.openxmlformats.org/officeDocument/2006/relationships/tags" Target="../tags/tag1438.xml"/><Relationship Id="rId31" Type="http://schemas.openxmlformats.org/officeDocument/2006/relationships/tags" Target="../tags/tag1437.xml"/><Relationship Id="rId30" Type="http://schemas.openxmlformats.org/officeDocument/2006/relationships/tags" Target="../tags/tag1436.xml"/><Relationship Id="rId3" Type="http://schemas.openxmlformats.org/officeDocument/2006/relationships/tags" Target="../tags/tag1410.xml"/><Relationship Id="rId29" Type="http://schemas.openxmlformats.org/officeDocument/2006/relationships/tags" Target="../tags/tag1435.xml"/><Relationship Id="rId28" Type="http://schemas.openxmlformats.org/officeDocument/2006/relationships/tags" Target="../tags/tag1434.xml"/><Relationship Id="rId27" Type="http://schemas.openxmlformats.org/officeDocument/2006/relationships/tags" Target="../tags/tag1433.xml"/><Relationship Id="rId268" Type="http://schemas.openxmlformats.org/officeDocument/2006/relationships/notesSlide" Target="../notesSlides/notesSlide46.xml"/><Relationship Id="rId267" Type="http://schemas.openxmlformats.org/officeDocument/2006/relationships/vmlDrawing" Target="../drawings/vmlDrawing8.vml"/><Relationship Id="rId266" Type="http://schemas.openxmlformats.org/officeDocument/2006/relationships/slideLayout" Target="../slideLayouts/slideLayout1.xml"/><Relationship Id="rId265" Type="http://schemas.openxmlformats.org/officeDocument/2006/relationships/tags" Target="../tags/tag1667.xml"/><Relationship Id="rId264" Type="http://schemas.openxmlformats.org/officeDocument/2006/relationships/tags" Target="../tags/tag1666.xml"/><Relationship Id="rId263" Type="http://schemas.openxmlformats.org/officeDocument/2006/relationships/tags" Target="../tags/tag1665.xml"/><Relationship Id="rId262" Type="http://schemas.openxmlformats.org/officeDocument/2006/relationships/image" Target="../media/image139.emf"/><Relationship Id="rId261" Type="http://schemas.openxmlformats.org/officeDocument/2006/relationships/oleObject" Target="../embeddings/oleObject13.bin"/><Relationship Id="rId260" Type="http://schemas.openxmlformats.org/officeDocument/2006/relationships/tags" Target="../tags/tag1664.xml"/><Relationship Id="rId26" Type="http://schemas.openxmlformats.org/officeDocument/2006/relationships/tags" Target="../tags/tag1432.xml"/><Relationship Id="rId259" Type="http://schemas.openxmlformats.org/officeDocument/2006/relationships/tags" Target="../tags/tag1663.xml"/><Relationship Id="rId258" Type="http://schemas.openxmlformats.org/officeDocument/2006/relationships/tags" Target="../tags/tag1662.xml"/><Relationship Id="rId257" Type="http://schemas.openxmlformats.org/officeDocument/2006/relationships/tags" Target="../tags/tag1661.xml"/><Relationship Id="rId256" Type="http://schemas.openxmlformats.org/officeDocument/2006/relationships/tags" Target="../tags/tag1660.xml"/><Relationship Id="rId255" Type="http://schemas.openxmlformats.org/officeDocument/2006/relationships/tags" Target="../tags/tag1659.xml"/><Relationship Id="rId254" Type="http://schemas.openxmlformats.org/officeDocument/2006/relationships/tags" Target="../tags/tag1658.xml"/><Relationship Id="rId253" Type="http://schemas.openxmlformats.org/officeDocument/2006/relationships/tags" Target="../tags/tag1657.xml"/><Relationship Id="rId252" Type="http://schemas.openxmlformats.org/officeDocument/2006/relationships/tags" Target="../tags/tag1656.xml"/><Relationship Id="rId251" Type="http://schemas.openxmlformats.org/officeDocument/2006/relationships/tags" Target="../tags/tag1655.xml"/><Relationship Id="rId250" Type="http://schemas.openxmlformats.org/officeDocument/2006/relationships/tags" Target="../tags/tag1654.xml"/><Relationship Id="rId25" Type="http://schemas.openxmlformats.org/officeDocument/2006/relationships/tags" Target="../tags/tag1431.xml"/><Relationship Id="rId249" Type="http://schemas.openxmlformats.org/officeDocument/2006/relationships/tags" Target="../tags/tag1653.xml"/><Relationship Id="rId248" Type="http://schemas.openxmlformats.org/officeDocument/2006/relationships/tags" Target="../tags/tag1652.xml"/><Relationship Id="rId247" Type="http://schemas.openxmlformats.org/officeDocument/2006/relationships/tags" Target="../tags/tag1651.xml"/><Relationship Id="rId246" Type="http://schemas.openxmlformats.org/officeDocument/2006/relationships/tags" Target="../tags/tag1650.xml"/><Relationship Id="rId245" Type="http://schemas.openxmlformats.org/officeDocument/2006/relationships/tags" Target="../tags/tag1649.xml"/><Relationship Id="rId244" Type="http://schemas.openxmlformats.org/officeDocument/2006/relationships/tags" Target="../tags/tag1648.xml"/><Relationship Id="rId243" Type="http://schemas.openxmlformats.org/officeDocument/2006/relationships/tags" Target="../tags/tag1647.xml"/><Relationship Id="rId242" Type="http://schemas.openxmlformats.org/officeDocument/2006/relationships/tags" Target="../tags/tag1646.xml"/><Relationship Id="rId241" Type="http://schemas.openxmlformats.org/officeDocument/2006/relationships/tags" Target="../tags/tag1645.xml"/><Relationship Id="rId240" Type="http://schemas.openxmlformats.org/officeDocument/2006/relationships/tags" Target="../tags/tag1644.xml"/><Relationship Id="rId24" Type="http://schemas.openxmlformats.org/officeDocument/2006/relationships/tags" Target="../tags/tag1430.xml"/><Relationship Id="rId239" Type="http://schemas.openxmlformats.org/officeDocument/2006/relationships/tags" Target="../tags/tag1643.xml"/><Relationship Id="rId238" Type="http://schemas.openxmlformats.org/officeDocument/2006/relationships/tags" Target="../tags/tag1642.xml"/><Relationship Id="rId237" Type="http://schemas.openxmlformats.org/officeDocument/2006/relationships/tags" Target="../tags/tag1641.xml"/><Relationship Id="rId236" Type="http://schemas.openxmlformats.org/officeDocument/2006/relationships/tags" Target="../tags/tag1640.xml"/><Relationship Id="rId235" Type="http://schemas.openxmlformats.org/officeDocument/2006/relationships/tags" Target="../tags/tag1639.xml"/><Relationship Id="rId234" Type="http://schemas.openxmlformats.org/officeDocument/2006/relationships/tags" Target="../tags/tag1638.xml"/><Relationship Id="rId233" Type="http://schemas.openxmlformats.org/officeDocument/2006/relationships/tags" Target="../tags/tag1637.xml"/><Relationship Id="rId232" Type="http://schemas.openxmlformats.org/officeDocument/2006/relationships/tags" Target="../tags/tag1636.xml"/><Relationship Id="rId231" Type="http://schemas.openxmlformats.org/officeDocument/2006/relationships/tags" Target="../tags/tag1635.xml"/><Relationship Id="rId230" Type="http://schemas.openxmlformats.org/officeDocument/2006/relationships/tags" Target="../tags/tag1634.xml"/><Relationship Id="rId23" Type="http://schemas.openxmlformats.org/officeDocument/2006/relationships/tags" Target="../tags/tag1429.xml"/><Relationship Id="rId229" Type="http://schemas.openxmlformats.org/officeDocument/2006/relationships/tags" Target="../tags/tag1633.xml"/><Relationship Id="rId228" Type="http://schemas.openxmlformats.org/officeDocument/2006/relationships/tags" Target="../tags/tag1632.xml"/><Relationship Id="rId227" Type="http://schemas.openxmlformats.org/officeDocument/2006/relationships/tags" Target="../tags/tag1631.xml"/><Relationship Id="rId226" Type="http://schemas.openxmlformats.org/officeDocument/2006/relationships/tags" Target="../tags/tag1630.xml"/><Relationship Id="rId225" Type="http://schemas.openxmlformats.org/officeDocument/2006/relationships/tags" Target="../tags/tag1629.xml"/><Relationship Id="rId224" Type="http://schemas.openxmlformats.org/officeDocument/2006/relationships/tags" Target="../tags/tag1628.xml"/><Relationship Id="rId223" Type="http://schemas.openxmlformats.org/officeDocument/2006/relationships/tags" Target="../tags/tag1627.xml"/><Relationship Id="rId222" Type="http://schemas.openxmlformats.org/officeDocument/2006/relationships/tags" Target="../tags/tag1626.xml"/><Relationship Id="rId221" Type="http://schemas.openxmlformats.org/officeDocument/2006/relationships/tags" Target="../tags/tag1625.xml"/><Relationship Id="rId220" Type="http://schemas.openxmlformats.org/officeDocument/2006/relationships/tags" Target="../tags/tag1624.xml"/><Relationship Id="rId22" Type="http://schemas.openxmlformats.org/officeDocument/2006/relationships/tags" Target="../tags/tag1428.xml"/><Relationship Id="rId219" Type="http://schemas.openxmlformats.org/officeDocument/2006/relationships/tags" Target="../tags/tag1623.xml"/><Relationship Id="rId218" Type="http://schemas.openxmlformats.org/officeDocument/2006/relationships/tags" Target="../tags/tag1622.xml"/><Relationship Id="rId217" Type="http://schemas.openxmlformats.org/officeDocument/2006/relationships/tags" Target="../tags/tag1621.xml"/><Relationship Id="rId216" Type="http://schemas.openxmlformats.org/officeDocument/2006/relationships/tags" Target="../tags/tag1620.xml"/><Relationship Id="rId215" Type="http://schemas.openxmlformats.org/officeDocument/2006/relationships/tags" Target="../tags/tag1619.xml"/><Relationship Id="rId214" Type="http://schemas.openxmlformats.org/officeDocument/2006/relationships/tags" Target="../tags/tag1618.xml"/><Relationship Id="rId213" Type="http://schemas.openxmlformats.org/officeDocument/2006/relationships/tags" Target="../tags/tag1617.xml"/><Relationship Id="rId212" Type="http://schemas.openxmlformats.org/officeDocument/2006/relationships/tags" Target="../tags/tag1616.xml"/><Relationship Id="rId211" Type="http://schemas.openxmlformats.org/officeDocument/2006/relationships/tags" Target="../tags/tag1615.xml"/><Relationship Id="rId210" Type="http://schemas.openxmlformats.org/officeDocument/2006/relationships/tags" Target="../tags/tag1614.xml"/><Relationship Id="rId21" Type="http://schemas.openxmlformats.org/officeDocument/2006/relationships/tags" Target="../tags/tag1427.xml"/><Relationship Id="rId209" Type="http://schemas.openxmlformats.org/officeDocument/2006/relationships/tags" Target="../tags/tag1613.xml"/><Relationship Id="rId208" Type="http://schemas.openxmlformats.org/officeDocument/2006/relationships/tags" Target="../tags/tag1612.xml"/><Relationship Id="rId207" Type="http://schemas.openxmlformats.org/officeDocument/2006/relationships/tags" Target="../tags/tag1611.xml"/><Relationship Id="rId206" Type="http://schemas.openxmlformats.org/officeDocument/2006/relationships/tags" Target="../tags/tag1610.xml"/><Relationship Id="rId205" Type="http://schemas.openxmlformats.org/officeDocument/2006/relationships/tags" Target="../tags/tag1609.xml"/><Relationship Id="rId204" Type="http://schemas.openxmlformats.org/officeDocument/2006/relationships/tags" Target="../tags/tag1608.xml"/><Relationship Id="rId203" Type="http://schemas.openxmlformats.org/officeDocument/2006/relationships/tags" Target="../tags/tag1607.xml"/><Relationship Id="rId202" Type="http://schemas.openxmlformats.org/officeDocument/2006/relationships/tags" Target="../tags/tag1606.xml"/><Relationship Id="rId201" Type="http://schemas.openxmlformats.org/officeDocument/2006/relationships/tags" Target="../tags/tag1605.xml"/><Relationship Id="rId200" Type="http://schemas.openxmlformats.org/officeDocument/2006/relationships/tags" Target="../tags/tag1604.xml"/><Relationship Id="rId20" Type="http://schemas.openxmlformats.org/officeDocument/2006/relationships/tags" Target="../tags/tag1426.xml"/><Relationship Id="rId2" Type="http://schemas.openxmlformats.org/officeDocument/2006/relationships/tags" Target="../tags/tag1409.xml"/><Relationship Id="rId199" Type="http://schemas.openxmlformats.org/officeDocument/2006/relationships/tags" Target="../tags/tag1603.xml"/><Relationship Id="rId198" Type="http://schemas.openxmlformats.org/officeDocument/2006/relationships/tags" Target="../tags/tag1602.xml"/><Relationship Id="rId197" Type="http://schemas.openxmlformats.org/officeDocument/2006/relationships/tags" Target="../tags/tag1601.xml"/><Relationship Id="rId196" Type="http://schemas.openxmlformats.org/officeDocument/2006/relationships/tags" Target="../tags/tag1600.xml"/><Relationship Id="rId195" Type="http://schemas.openxmlformats.org/officeDocument/2006/relationships/tags" Target="../tags/tag1599.xml"/><Relationship Id="rId194" Type="http://schemas.openxmlformats.org/officeDocument/2006/relationships/tags" Target="../tags/tag1598.xml"/><Relationship Id="rId193" Type="http://schemas.openxmlformats.org/officeDocument/2006/relationships/tags" Target="../tags/tag1597.xml"/><Relationship Id="rId192" Type="http://schemas.openxmlformats.org/officeDocument/2006/relationships/tags" Target="../tags/tag1596.xml"/><Relationship Id="rId191" Type="http://schemas.openxmlformats.org/officeDocument/2006/relationships/tags" Target="../tags/tag1595.xml"/><Relationship Id="rId190" Type="http://schemas.openxmlformats.org/officeDocument/2006/relationships/tags" Target="../tags/tag1594.xml"/><Relationship Id="rId19" Type="http://schemas.openxmlformats.org/officeDocument/2006/relationships/tags" Target="../tags/tag1425.xml"/><Relationship Id="rId189" Type="http://schemas.openxmlformats.org/officeDocument/2006/relationships/tags" Target="../tags/tag1593.xml"/><Relationship Id="rId188" Type="http://schemas.openxmlformats.org/officeDocument/2006/relationships/tags" Target="../tags/tag1592.xml"/><Relationship Id="rId187" Type="http://schemas.openxmlformats.org/officeDocument/2006/relationships/tags" Target="../tags/tag1591.xml"/><Relationship Id="rId186" Type="http://schemas.openxmlformats.org/officeDocument/2006/relationships/tags" Target="../tags/tag1590.xml"/><Relationship Id="rId185" Type="http://schemas.openxmlformats.org/officeDocument/2006/relationships/tags" Target="../tags/tag1589.xml"/><Relationship Id="rId184" Type="http://schemas.openxmlformats.org/officeDocument/2006/relationships/tags" Target="../tags/tag1588.xml"/><Relationship Id="rId183" Type="http://schemas.openxmlformats.org/officeDocument/2006/relationships/tags" Target="../tags/tag1587.xml"/><Relationship Id="rId182" Type="http://schemas.openxmlformats.org/officeDocument/2006/relationships/tags" Target="../tags/tag1586.xml"/><Relationship Id="rId181" Type="http://schemas.openxmlformats.org/officeDocument/2006/relationships/tags" Target="../tags/tag1585.xml"/><Relationship Id="rId180" Type="http://schemas.openxmlformats.org/officeDocument/2006/relationships/tags" Target="../tags/tag1584.xml"/><Relationship Id="rId18" Type="http://schemas.openxmlformats.org/officeDocument/2006/relationships/tags" Target="../tags/tag1424.xml"/><Relationship Id="rId179" Type="http://schemas.openxmlformats.org/officeDocument/2006/relationships/tags" Target="../tags/tag1583.xml"/><Relationship Id="rId178" Type="http://schemas.openxmlformats.org/officeDocument/2006/relationships/tags" Target="../tags/tag1582.xml"/><Relationship Id="rId177" Type="http://schemas.openxmlformats.org/officeDocument/2006/relationships/tags" Target="../tags/tag1581.xml"/><Relationship Id="rId176" Type="http://schemas.openxmlformats.org/officeDocument/2006/relationships/tags" Target="../tags/tag1580.xml"/><Relationship Id="rId175" Type="http://schemas.openxmlformats.org/officeDocument/2006/relationships/tags" Target="../tags/tag1579.xml"/><Relationship Id="rId174" Type="http://schemas.openxmlformats.org/officeDocument/2006/relationships/tags" Target="../tags/tag1578.xml"/><Relationship Id="rId173" Type="http://schemas.openxmlformats.org/officeDocument/2006/relationships/tags" Target="../tags/tag1577.xml"/><Relationship Id="rId172" Type="http://schemas.openxmlformats.org/officeDocument/2006/relationships/tags" Target="../tags/tag1576.xml"/><Relationship Id="rId171" Type="http://schemas.openxmlformats.org/officeDocument/2006/relationships/tags" Target="../tags/tag1575.xml"/><Relationship Id="rId170" Type="http://schemas.openxmlformats.org/officeDocument/2006/relationships/tags" Target="../tags/tag1574.xml"/><Relationship Id="rId17" Type="http://schemas.openxmlformats.org/officeDocument/2006/relationships/tags" Target="../tags/tag1423.xml"/><Relationship Id="rId169" Type="http://schemas.openxmlformats.org/officeDocument/2006/relationships/tags" Target="../tags/tag1573.xml"/><Relationship Id="rId168" Type="http://schemas.openxmlformats.org/officeDocument/2006/relationships/tags" Target="../tags/tag1572.xml"/><Relationship Id="rId167" Type="http://schemas.openxmlformats.org/officeDocument/2006/relationships/tags" Target="../tags/tag1571.xml"/><Relationship Id="rId166" Type="http://schemas.openxmlformats.org/officeDocument/2006/relationships/tags" Target="../tags/tag1570.xml"/><Relationship Id="rId165" Type="http://schemas.openxmlformats.org/officeDocument/2006/relationships/tags" Target="../tags/tag1569.xml"/><Relationship Id="rId164" Type="http://schemas.openxmlformats.org/officeDocument/2006/relationships/tags" Target="../tags/tag1568.xml"/><Relationship Id="rId163" Type="http://schemas.openxmlformats.org/officeDocument/2006/relationships/tags" Target="../tags/tag1567.xml"/><Relationship Id="rId162" Type="http://schemas.openxmlformats.org/officeDocument/2006/relationships/tags" Target="../tags/tag1566.xml"/><Relationship Id="rId161" Type="http://schemas.openxmlformats.org/officeDocument/2006/relationships/tags" Target="../tags/tag1565.xml"/><Relationship Id="rId160" Type="http://schemas.openxmlformats.org/officeDocument/2006/relationships/tags" Target="../tags/tag1564.xml"/><Relationship Id="rId16" Type="http://schemas.openxmlformats.org/officeDocument/2006/relationships/tags" Target="../tags/tag1422.xml"/><Relationship Id="rId159" Type="http://schemas.openxmlformats.org/officeDocument/2006/relationships/tags" Target="../tags/tag1563.xml"/><Relationship Id="rId158" Type="http://schemas.openxmlformats.org/officeDocument/2006/relationships/tags" Target="../tags/tag1562.xml"/><Relationship Id="rId157" Type="http://schemas.openxmlformats.org/officeDocument/2006/relationships/tags" Target="../tags/tag1561.xml"/><Relationship Id="rId156" Type="http://schemas.openxmlformats.org/officeDocument/2006/relationships/tags" Target="../tags/tag1560.xml"/><Relationship Id="rId155" Type="http://schemas.openxmlformats.org/officeDocument/2006/relationships/tags" Target="../tags/tag1559.xml"/><Relationship Id="rId154" Type="http://schemas.openxmlformats.org/officeDocument/2006/relationships/tags" Target="../tags/tag1558.xml"/><Relationship Id="rId153" Type="http://schemas.openxmlformats.org/officeDocument/2006/relationships/tags" Target="../tags/tag1557.xml"/><Relationship Id="rId152" Type="http://schemas.openxmlformats.org/officeDocument/2006/relationships/tags" Target="../tags/tag1556.xml"/><Relationship Id="rId151" Type="http://schemas.openxmlformats.org/officeDocument/2006/relationships/tags" Target="../tags/tag1555.xml"/><Relationship Id="rId150" Type="http://schemas.openxmlformats.org/officeDocument/2006/relationships/tags" Target="../tags/tag1554.xml"/><Relationship Id="rId15" Type="http://schemas.openxmlformats.org/officeDocument/2006/relationships/tags" Target="../tags/tag1421.xml"/><Relationship Id="rId149" Type="http://schemas.openxmlformats.org/officeDocument/2006/relationships/tags" Target="../tags/tag1553.xml"/><Relationship Id="rId148" Type="http://schemas.openxmlformats.org/officeDocument/2006/relationships/tags" Target="../tags/tag1552.xml"/><Relationship Id="rId147" Type="http://schemas.openxmlformats.org/officeDocument/2006/relationships/tags" Target="../tags/tag1551.xml"/><Relationship Id="rId146" Type="http://schemas.openxmlformats.org/officeDocument/2006/relationships/tags" Target="../tags/tag1550.xml"/><Relationship Id="rId145" Type="http://schemas.openxmlformats.org/officeDocument/2006/relationships/tags" Target="../tags/tag1549.xml"/><Relationship Id="rId144" Type="http://schemas.openxmlformats.org/officeDocument/2006/relationships/tags" Target="../tags/tag1548.xml"/><Relationship Id="rId143" Type="http://schemas.openxmlformats.org/officeDocument/2006/relationships/tags" Target="../tags/tag1547.xml"/><Relationship Id="rId142" Type="http://schemas.openxmlformats.org/officeDocument/2006/relationships/tags" Target="../tags/tag1546.xml"/><Relationship Id="rId141" Type="http://schemas.openxmlformats.org/officeDocument/2006/relationships/tags" Target="../tags/tag1545.xml"/><Relationship Id="rId140" Type="http://schemas.openxmlformats.org/officeDocument/2006/relationships/tags" Target="../tags/tag1544.xml"/><Relationship Id="rId14" Type="http://schemas.openxmlformats.org/officeDocument/2006/relationships/tags" Target="../tags/tag1420.xml"/><Relationship Id="rId139" Type="http://schemas.openxmlformats.org/officeDocument/2006/relationships/tags" Target="../tags/tag1543.xml"/><Relationship Id="rId138" Type="http://schemas.openxmlformats.org/officeDocument/2006/relationships/tags" Target="../tags/tag1542.xml"/><Relationship Id="rId137" Type="http://schemas.openxmlformats.org/officeDocument/2006/relationships/tags" Target="../tags/tag1541.xml"/><Relationship Id="rId136" Type="http://schemas.openxmlformats.org/officeDocument/2006/relationships/tags" Target="../tags/tag1540.xml"/><Relationship Id="rId135" Type="http://schemas.openxmlformats.org/officeDocument/2006/relationships/tags" Target="../tags/tag1539.xml"/><Relationship Id="rId134" Type="http://schemas.openxmlformats.org/officeDocument/2006/relationships/tags" Target="../tags/tag1538.xml"/><Relationship Id="rId133" Type="http://schemas.openxmlformats.org/officeDocument/2006/relationships/tags" Target="../tags/tag1537.xml"/><Relationship Id="rId132" Type="http://schemas.openxmlformats.org/officeDocument/2006/relationships/tags" Target="../tags/tag1536.xml"/><Relationship Id="rId131" Type="http://schemas.openxmlformats.org/officeDocument/2006/relationships/tags" Target="../tags/tag1535.xml"/><Relationship Id="rId130" Type="http://schemas.openxmlformats.org/officeDocument/2006/relationships/tags" Target="../tags/tag1534.xml"/><Relationship Id="rId13" Type="http://schemas.openxmlformats.org/officeDocument/2006/relationships/tags" Target="../tags/tag1419.xml"/><Relationship Id="rId129" Type="http://schemas.openxmlformats.org/officeDocument/2006/relationships/tags" Target="../tags/tag1533.xml"/><Relationship Id="rId128" Type="http://schemas.openxmlformats.org/officeDocument/2006/relationships/tags" Target="../tags/tag1532.xml"/><Relationship Id="rId127" Type="http://schemas.openxmlformats.org/officeDocument/2006/relationships/tags" Target="../tags/tag1531.xml"/><Relationship Id="rId126" Type="http://schemas.openxmlformats.org/officeDocument/2006/relationships/tags" Target="../tags/tag1530.xml"/><Relationship Id="rId125" Type="http://schemas.openxmlformats.org/officeDocument/2006/relationships/tags" Target="../tags/tag1529.xml"/><Relationship Id="rId124" Type="http://schemas.openxmlformats.org/officeDocument/2006/relationships/tags" Target="../tags/tag1528.xml"/><Relationship Id="rId123" Type="http://schemas.openxmlformats.org/officeDocument/2006/relationships/tags" Target="../tags/tag1527.xml"/><Relationship Id="rId122" Type="http://schemas.openxmlformats.org/officeDocument/2006/relationships/tags" Target="../tags/tag1526.xml"/><Relationship Id="rId121" Type="http://schemas.openxmlformats.org/officeDocument/2006/relationships/tags" Target="../tags/tag1525.xml"/><Relationship Id="rId120" Type="http://schemas.openxmlformats.org/officeDocument/2006/relationships/tags" Target="../tags/tag1524.xml"/><Relationship Id="rId12" Type="http://schemas.openxmlformats.org/officeDocument/2006/relationships/tags" Target="../tags/tag1418.xml"/><Relationship Id="rId119" Type="http://schemas.openxmlformats.org/officeDocument/2006/relationships/tags" Target="../tags/tag1523.xml"/><Relationship Id="rId118" Type="http://schemas.openxmlformats.org/officeDocument/2006/relationships/tags" Target="../tags/tag1522.xml"/><Relationship Id="rId117" Type="http://schemas.openxmlformats.org/officeDocument/2006/relationships/tags" Target="../tags/tag1521.xml"/><Relationship Id="rId116" Type="http://schemas.openxmlformats.org/officeDocument/2006/relationships/tags" Target="../tags/tag1520.xml"/><Relationship Id="rId115" Type="http://schemas.openxmlformats.org/officeDocument/2006/relationships/tags" Target="../tags/tag1519.xml"/><Relationship Id="rId114" Type="http://schemas.openxmlformats.org/officeDocument/2006/relationships/tags" Target="../tags/tag1518.xml"/><Relationship Id="rId113" Type="http://schemas.openxmlformats.org/officeDocument/2006/relationships/tags" Target="../tags/tag1517.xml"/><Relationship Id="rId112" Type="http://schemas.openxmlformats.org/officeDocument/2006/relationships/tags" Target="../tags/tag1516.xml"/><Relationship Id="rId111" Type="http://schemas.openxmlformats.org/officeDocument/2006/relationships/tags" Target="../tags/tag1515.xml"/><Relationship Id="rId110" Type="http://schemas.openxmlformats.org/officeDocument/2006/relationships/tags" Target="../tags/tag1514.xml"/><Relationship Id="rId11" Type="http://schemas.openxmlformats.org/officeDocument/2006/relationships/tags" Target="../tags/tag1417.xml"/><Relationship Id="rId109" Type="http://schemas.openxmlformats.org/officeDocument/2006/relationships/tags" Target="../tags/tag1513.xml"/><Relationship Id="rId108" Type="http://schemas.openxmlformats.org/officeDocument/2006/relationships/tags" Target="../tags/tag1512.xml"/><Relationship Id="rId107" Type="http://schemas.openxmlformats.org/officeDocument/2006/relationships/tags" Target="../tags/tag1511.xml"/><Relationship Id="rId106" Type="http://schemas.openxmlformats.org/officeDocument/2006/relationships/tags" Target="../tags/tag1510.xml"/><Relationship Id="rId105" Type="http://schemas.openxmlformats.org/officeDocument/2006/relationships/tags" Target="../tags/tag1509.xml"/><Relationship Id="rId104" Type="http://schemas.openxmlformats.org/officeDocument/2006/relationships/tags" Target="../tags/tag1508.xml"/><Relationship Id="rId103" Type="http://schemas.openxmlformats.org/officeDocument/2006/relationships/tags" Target="../tags/tag1507.xml"/><Relationship Id="rId102" Type="http://schemas.openxmlformats.org/officeDocument/2006/relationships/tags" Target="../tags/tag1506.xml"/><Relationship Id="rId101" Type="http://schemas.openxmlformats.org/officeDocument/2006/relationships/tags" Target="../tags/tag1505.xml"/><Relationship Id="rId100" Type="http://schemas.openxmlformats.org/officeDocument/2006/relationships/tags" Target="../tags/tag1504.xml"/><Relationship Id="rId10" Type="http://schemas.openxmlformats.org/officeDocument/2006/relationships/tags" Target="../tags/tag1416.xml"/><Relationship Id="rId1" Type="http://schemas.openxmlformats.org/officeDocument/2006/relationships/tags" Target="../tags/tag140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8.xml"/><Relationship Id="rId23" Type="http://schemas.openxmlformats.org/officeDocument/2006/relationships/tags" Target="../tags/tag97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tags" Target="../tags/tag76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1763.xml"/><Relationship Id="rId98" Type="http://schemas.openxmlformats.org/officeDocument/2006/relationships/tags" Target="../tags/tag1762.xml"/><Relationship Id="rId97" Type="http://schemas.openxmlformats.org/officeDocument/2006/relationships/tags" Target="../tags/tag1761.xml"/><Relationship Id="rId96" Type="http://schemas.openxmlformats.org/officeDocument/2006/relationships/tags" Target="../tags/tag1760.xml"/><Relationship Id="rId95" Type="http://schemas.openxmlformats.org/officeDocument/2006/relationships/tags" Target="../tags/tag1759.xml"/><Relationship Id="rId94" Type="http://schemas.openxmlformats.org/officeDocument/2006/relationships/tags" Target="../tags/tag1758.xml"/><Relationship Id="rId93" Type="http://schemas.openxmlformats.org/officeDocument/2006/relationships/tags" Target="../tags/tag1757.xml"/><Relationship Id="rId92" Type="http://schemas.openxmlformats.org/officeDocument/2006/relationships/tags" Target="../tags/tag1756.xml"/><Relationship Id="rId91" Type="http://schemas.openxmlformats.org/officeDocument/2006/relationships/tags" Target="../tags/tag1755.xml"/><Relationship Id="rId90" Type="http://schemas.openxmlformats.org/officeDocument/2006/relationships/tags" Target="../tags/tag1754.xml"/><Relationship Id="rId9" Type="http://schemas.openxmlformats.org/officeDocument/2006/relationships/tags" Target="../tags/tag1675.xml"/><Relationship Id="rId89" Type="http://schemas.openxmlformats.org/officeDocument/2006/relationships/tags" Target="../tags/tag1753.xml"/><Relationship Id="rId88" Type="http://schemas.openxmlformats.org/officeDocument/2006/relationships/tags" Target="../tags/tag1752.xml"/><Relationship Id="rId87" Type="http://schemas.openxmlformats.org/officeDocument/2006/relationships/tags" Target="../tags/tag1751.xml"/><Relationship Id="rId86" Type="http://schemas.openxmlformats.org/officeDocument/2006/relationships/tags" Target="../tags/tag1750.xml"/><Relationship Id="rId85" Type="http://schemas.openxmlformats.org/officeDocument/2006/relationships/tags" Target="../tags/tag1749.xml"/><Relationship Id="rId84" Type="http://schemas.openxmlformats.org/officeDocument/2006/relationships/tags" Target="../tags/tag1748.xml"/><Relationship Id="rId83" Type="http://schemas.openxmlformats.org/officeDocument/2006/relationships/tags" Target="../tags/tag1747.xml"/><Relationship Id="rId82" Type="http://schemas.openxmlformats.org/officeDocument/2006/relationships/tags" Target="../tags/tag1746.xml"/><Relationship Id="rId81" Type="http://schemas.openxmlformats.org/officeDocument/2006/relationships/tags" Target="../tags/tag1745.xml"/><Relationship Id="rId80" Type="http://schemas.openxmlformats.org/officeDocument/2006/relationships/tags" Target="../tags/tag1744.xml"/><Relationship Id="rId8" Type="http://schemas.openxmlformats.org/officeDocument/2006/relationships/tags" Target="../tags/tag1674.xml"/><Relationship Id="rId79" Type="http://schemas.openxmlformats.org/officeDocument/2006/relationships/tags" Target="../tags/tag1743.xml"/><Relationship Id="rId78" Type="http://schemas.openxmlformats.org/officeDocument/2006/relationships/tags" Target="../tags/tag1742.xml"/><Relationship Id="rId77" Type="http://schemas.openxmlformats.org/officeDocument/2006/relationships/tags" Target="../tags/tag1741.xml"/><Relationship Id="rId76" Type="http://schemas.openxmlformats.org/officeDocument/2006/relationships/tags" Target="../tags/tag1740.xml"/><Relationship Id="rId75" Type="http://schemas.openxmlformats.org/officeDocument/2006/relationships/tags" Target="../tags/tag1739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4.bin"/><Relationship Id="rId72" Type="http://schemas.openxmlformats.org/officeDocument/2006/relationships/tags" Target="../tags/tag1738.xml"/><Relationship Id="rId71" Type="http://schemas.openxmlformats.org/officeDocument/2006/relationships/tags" Target="../tags/tag1737.xml"/><Relationship Id="rId70" Type="http://schemas.openxmlformats.org/officeDocument/2006/relationships/tags" Target="../tags/tag1736.xml"/><Relationship Id="rId7" Type="http://schemas.openxmlformats.org/officeDocument/2006/relationships/tags" Target="../tags/tag1673.xml"/><Relationship Id="rId69" Type="http://schemas.openxmlformats.org/officeDocument/2006/relationships/tags" Target="../tags/tag1735.xml"/><Relationship Id="rId68" Type="http://schemas.openxmlformats.org/officeDocument/2006/relationships/tags" Target="../tags/tag1734.xml"/><Relationship Id="rId67" Type="http://schemas.openxmlformats.org/officeDocument/2006/relationships/tags" Target="../tags/tag1733.xml"/><Relationship Id="rId66" Type="http://schemas.openxmlformats.org/officeDocument/2006/relationships/tags" Target="../tags/tag1732.xml"/><Relationship Id="rId65" Type="http://schemas.openxmlformats.org/officeDocument/2006/relationships/tags" Target="../tags/tag1731.xml"/><Relationship Id="rId64" Type="http://schemas.openxmlformats.org/officeDocument/2006/relationships/tags" Target="../tags/tag1730.xml"/><Relationship Id="rId63" Type="http://schemas.openxmlformats.org/officeDocument/2006/relationships/tags" Target="../tags/tag1729.xml"/><Relationship Id="rId62" Type="http://schemas.openxmlformats.org/officeDocument/2006/relationships/tags" Target="../tags/tag1728.xml"/><Relationship Id="rId61" Type="http://schemas.openxmlformats.org/officeDocument/2006/relationships/tags" Target="../tags/tag1727.xml"/><Relationship Id="rId60" Type="http://schemas.openxmlformats.org/officeDocument/2006/relationships/tags" Target="../tags/tag1726.xml"/><Relationship Id="rId6" Type="http://schemas.openxmlformats.org/officeDocument/2006/relationships/tags" Target="../tags/tag1672.xml"/><Relationship Id="rId59" Type="http://schemas.openxmlformats.org/officeDocument/2006/relationships/tags" Target="../tags/tag1725.xml"/><Relationship Id="rId58" Type="http://schemas.openxmlformats.org/officeDocument/2006/relationships/tags" Target="../tags/tag1724.xml"/><Relationship Id="rId57" Type="http://schemas.openxmlformats.org/officeDocument/2006/relationships/tags" Target="../tags/tag1723.xml"/><Relationship Id="rId56" Type="http://schemas.openxmlformats.org/officeDocument/2006/relationships/tags" Target="../tags/tag1722.xml"/><Relationship Id="rId55" Type="http://schemas.openxmlformats.org/officeDocument/2006/relationships/tags" Target="../tags/tag1721.xml"/><Relationship Id="rId54" Type="http://schemas.openxmlformats.org/officeDocument/2006/relationships/tags" Target="../tags/tag1720.xml"/><Relationship Id="rId53" Type="http://schemas.openxmlformats.org/officeDocument/2006/relationships/tags" Target="../tags/tag1719.xml"/><Relationship Id="rId52" Type="http://schemas.openxmlformats.org/officeDocument/2006/relationships/tags" Target="../tags/tag1718.xml"/><Relationship Id="rId51" Type="http://schemas.openxmlformats.org/officeDocument/2006/relationships/tags" Target="../tags/tag1717.xml"/><Relationship Id="rId50" Type="http://schemas.openxmlformats.org/officeDocument/2006/relationships/tags" Target="../tags/tag1716.xml"/><Relationship Id="rId5" Type="http://schemas.openxmlformats.org/officeDocument/2006/relationships/image" Target="../media/image118.png"/><Relationship Id="rId49" Type="http://schemas.openxmlformats.org/officeDocument/2006/relationships/tags" Target="../tags/tag1715.xml"/><Relationship Id="rId48" Type="http://schemas.openxmlformats.org/officeDocument/2006/relationships/tags" Target="../tags/tag1714.xml"/><Relationship Id="rId47" Type="http://schemas.openxmlformats.org/officeDocument/2006/relationships/tags" Target="../tags/tag1713.xml"/><Relationship Id="rId46" Type="http://schemas.openxmlformats.org/officeDocument/2006/relationships/tags" Target="../tags/tag1712.xml"/><Relationship Id="rId45" Type="http://schemas.openxmlformats.org/officeDocument/2006/relationships/tags" Target="../tags/tag1711.xml"/><Relationship Id="rId44" Type="http://schemas.openxmlformats.org/officeDocument/2006/relationships/tags" Target="../tags/tag1710.xml"/><Relationship Id="rId43" Type="http://schemas.openxmlformats.org/officeDocument/2006/relationships/tags" Target="../tags/tag1709.xml"/><Relationship Id="rId42" Type="http://schemas.openxmlformats.org/officeDocument/2006/relationships/tags" Target="../tags/tag1708.xml"/><Relationship Id="rId41" Type="http://schemas.openxmlformats.org/officeDocument/2006/relationships/tags" Target="../tags/tag1707.xml"/><Relationship Id="rId40" Type="http://schemas.openxmlformats.org/officeDocument/2006/relationships/tags" Target="../tags/tag1706.xml"/><Relationship Id="rId4" Type="http://schemas.openxmlformats.org/officeDocument/2006/relationships/tags" Target="../tags/tag1671.xml"/><Relationship Id="rId39" Type="http://schemas.openxmlformats.org/officeDocument/2006/relationships/tags" Target="../tags/tag1705.xml"/><Relationship Id="rId38" Type="http://schemas.openxmlformats.org/officeDocument/2006/relationships/tags" Target="../tags/tag1704.xml"/><Relationship Id="rId37" Type="http://schemas.openxmlformats.org/officeDocument/2006/relationships/tags" Target="../tags/tag1703.xml"/><Relationship Id="rId36" Type="http://schemas.openxmlformats.org/officeDocument/2006/relationships/tags" Target="../tags/tag1702.xml"/><Relationship Id="rId35" Type="http://schemas.openxmlformats.org/officeDocument/2006/relationships/tags" Target="../tags/tag1701.xml"/><Relationship Id="rId34" Type="http://schemas.openxmlformats.org/officeDocument/2006/relationships/tags" Target="../tags/tag1700.xml"/><Relationship Id="rId33" Type="http://schemas.openxmlformats.org/officeDocument/2006/relationships/tags" Target="../tags/tag1699.xml"/><Relationship Id="rId32" Type="http://schemas.openxmlformats.org/officeDocument/2006/relationships/tags" Target="../tags/tag1698.xml"/><Relationship Id="rId31" Type="http://schemas.openxmlformats.org/officeDocument/2006/relationships/tags" Target="../tags/tag1697.xml"/><Relationship Id="rId30" Type="http://schemas.openxmlformats.org/officeDocument/2006/relationships/tags" Target="../tags/tag1696.xml"/><Relationship Id="rId3" Type="http://schemas.openxmlformats.org/officeDocument/2006/relationships/tags" Target="../tags/tag1670.xml"/><Relationship Id="rId29" Type="http://schemas.openxmlformats.org/officeDocument/2006/relationships/tags" Target="../tags/tag1695.xml"/><Relationship Id="rId28" Type="http://schemas.openxmlformats.org/officeDocument/2006/relationships/tags" Target="../tags/tag1694.xml"/><Relationship Id="rId27" Type="http://schemas.openxmlformats.org/officeDocument/2006/relationships/tags" Target="../tags/tag1693.xml"/><Relationship Id="rId262" Type="http://schemas.openxmlformats.org/officeDocument/2006/relationships/notesSlide" Target="../notesSlides/notesSlide47.xml"/><Relationship Id="rId261" Type="http://schemas.openxmlformats.org/officeDocument/2006/relationships/vmlDrawing" Target="../drawings/vmlDrawing9.vml"/><Relationship Id="rId260" Type="http://schemas.openxmlformats.org/officeDocument/2006/relationships/slideLayout" Target="../slideLayouts/slideLayout1.xml"/><Relationship Id="rId26" Type="http://schemas.openxmlformats.org/officeDocument/2006/relationships/tags" Target="../tags/tag1692.xml"/><Relationship Id="rId259" Type="http://schemas.openxmlformats.org/officeDocument/2006/relationships/tags" Target="../tags/tag1920.xml"/><Relationship Id="rId258" Type="http://schemas.openxmlformats.org/officeDocument/2006/relationships/tags" Target="../tags/tag1919.xml"/><Relationship Id="rId257" Type="http://schemas.openxmlformats.org/officeDocument/2006/relationships/tags" Target="../tags/tag1918.xml"/><Relationship Id="rId256" Type="http://schemas.openxmlformats.org/officeDocument/2006/relationships/tags" Target="../tags/tag1917.xml"/><Relationship Id="rId255" Type="http://schemas.openxmlformats.org/officeDocument/2006/relationships/image" Target="../media/image139.emf"/><Relationship Id="rId254" Type="http://schemas.openxmlformats.org/officeDocument/2006/relationships/oleObject" Target="../embeddings/oleObject15.bin"/><Relationship Id="rId253" Type="http://schemas.openxmlformats.org/officeDocument/2006/relationships/tags" Target="../tags/tag1916.xml"/><Relationship Id="rId252" Type="http://schemas.openxmlformats.org/officeDocument/2006/relationships/tags" Target="../tags/tag1915.xml"/><Relationship Id="rId251" Type="http://schemas.openxmlformats.org/officeDocument/2006/relationships/image" Target="../media/image122.png"/><Relationship Id="rId250" Type="http://schemas.openxmlformats.org/officeDocument/2006/relationships/tags" Target="../tags/tag1914.xml"/><Relationship Id="rId25" Type="http://schemas.openxmlformats.org/officeDocument/2006/relationships/tags" Target="../tags/tag1691.xml"/><Relationship Id="rId249" Type="http://schemas.openxmlformats.org/officeDocument/2006/relationships/tags" Target="../tags/tag1913.xml"/><Relationship Id="rId248" Type="http://schemas.openxmlformats.org/officeDocument/2006/relationships/tags" Target="../tags/tag1912.xml"/><Relationship Id="rId247" Type="http://schemas.openxmlformats.org/officeDocument/2006/relationships/tags" Target="../tags/tag1911.xml"/><Relationship Id="rId246" Type="http://schemas.openxmlformats.org/officeDocument/2006/relationships/tags" Target="../tags/tag1910.xml"/><Relationship Id="rId245" Type="http://schemas.openxmlformats.org/officeDocument/2006/relationships/tags" Target="../tags/tag1909.xml"/><Relationship Id="rId244" Type="http://schemas.openxmlformats.org/officeDocument/2006/relationships/tags" Target="../tags/tag1908.xml"/><Relationship Id="rId243" Type="http://schemas.openxmlformats.org/officeDocument/2006/relationships/tags" Target="../tags/tag1907.xml"/><Relationship Id="rId242" Type="http://schemas.openxmlformats.org/officeDocument/2006/relationships/tags" Target="../tags/tag1906.xml"/><Relationship Id="rId241" Type="http://schemas.openxmlformats.org/officeDocument/2006/relationships/tags" Target="../tags/tag1905.xml"/><Relationship Id="rId240" Type="http://schemas.openxmlformats.org/officeDocument/2006/relationships/tags" Target="../tags/tag1904.xml"/><Relationship Id="rId24" Type="http://schemas.openxmlformats.org/officeDocument/2006/relationships/tags" Target="../tags/tag1690.xml"/><Relationship Id="rId239" Type="http://schemas.openxmlformats.org/officeDocument/2006/relationships/tags" Target="../tags/tag1903.xml"/><Relationship Id="rId238" Type="http://schemas.openxmlformats.org/officeDocument/2006/relationships/tags" Target="../tags/tag1902.xml"/><Relationship Id="rId237" Type="http://schemas.openxmlformats.org/officeDocument/2006/relationships/tags" Target="../tags/tag1901.xml"/><Relationship Id="rId236" Type="http://schemas.openxmlformats.org/officeDocument/2006/relationships/tags" Target="../tags/tag1900.xml"/><Relationship Id="rId235" Type="http://schemas.openxmlformats.org/officeDocument/2006/relationships/tags" Target="../tags/tag1899.xml"/><Relationship Id="rId234" Type="http://schemas.openxmlformats.org/officeDocument/2006/relationships/tags" Target="../tags/tag1898.xml"/><Relationship Id="rId233" Type="http://schemas.openxmlformats.org/officeDocument/2006/relationships/tags" Target="../tags/tag1897.xml"/><Relationship Id="rId232" Type="http://schemas.openxmlformats.org/officeDocument/2006/relationships/tags" Target="../tags/tag1896.xml"/><Relationship Id="rId231" Type="http://schemas.openxmlformats.org/officeDocument/2006/relationships/tags" Target="../tags/tag1895.xml"/><Relationship Id="rId230" Type="http://schemas.openxmlformats.org/officeDocument/2006/relationships/tags" Target="../tags/tag1894.xml"/><Relationship Id="rId23" Type="http://schemas.openxmlformats.org/officeDocument/2006/relationships/tags" Target="../tags/tag1689.xml"/><Relationship Id="rId229" Type="http://schemas.openxmlformats.org/officeDocument/2006/relationships/tags" Target="../tags/tag1893.xml"/><Relationship Id="rId228" Type="http://schemas.openxmlformats.org/officeDocument/2006/relationships/tags" Target="../tags/tag1892.xml"/><Relationship Id="rId227" Type="http://schemas.openxmlformats.org/officeDocument/2006/relationships/tags" Target="../tags/tag1891.xml"/><Relationship Id="rId226" Type="http://schemas.openxmlformats.org/officeDocument/2006/relationships/tags" Target="../tags/tag1890.xml"/><Relationship Id="rId225" Type="http://schemas.openxmlformats.org/officeDocument/2006/relationships/tags" Target="../tags/tag1889.xml"/><Relationship Id="rId224" Type="http://schemas.openxmlformats.org/officeDocument/2006/relationships/tags" Target="../tags/tag1888.xml"/><Relationship Id="rId223" Type="http://schemas.openxmlformats.org/officeDocument/2006/relationships/tags" Target="../tags/tag1887.xml"/><Relationship Id="rId222" Type="http://schemas.openxmlformats.org/officeDocument/2006/relationships/tags" Target="../tags/tag1886.xml"/><Relationship Id="rId221" Type="http://schemas.openxmlformats.org/officeDocument/2006/relationships/tags" Target="../tags/tag1885.xml"/><Relationship Id="rId220" Type="http://schemas.openxmlformats.org/officeDocument/2006/relationships/tags" Target="../tags/tag1884.xml"/><Relationship Id="rId22" Type="http://schemas.openxmlformats.org/officeDocument/2006/relationships/tags" Target="../tags/tag1688.xml"/><Relationship Id="rId219" Type="http://schemas.openxmlformats.org/officeDocument/2006/relationships/tags" Target="../tags/tag1883.xml"/><Relationship Id="rId218" Type="http://schemas.openxmlformats.org/officeDocument/2006/relationships/tags" Target="../tags/tag1882.xml"/><Relationship Id="rId217" Type="http://schemas.openxmlformats.org/officeDocument/2006/relationships/tags" Target="../tags/tag1881.xml"/><Relationship Id="rId216" Type="http://schemas.openxmlformats.org/officeDocument/2006/relationships/tags" Target="../tags/tag1880.xml"/><Relationship Id="rId215" Type="http://schemas.openxmlformats.org/officeDocument/2006/relationships/tags" Target="../tags/tag1879.xml"/><Relationship Id="rId214" Type="http://schemas.openxmlformats.org/officeDocument/2006/relationships/tags" Target="../tags/tag1878.xml"/><Relationship Id="rId213" Type="http://schemas.openxmlformats.org/officeDocument/2006/relationships/tags" Target="../tags/tag1877.xml"/><Relationship Id="rId212" Type="http://schemas.openxmlformats.org/officeDocument/2006/relationships/tags" Target="../tags/tag1876.xml"/><Relationship Id="rId211" Type="http://schemas.openxmlformats.org/officeDocument/2006/relationships/tags" Target="../tags/tag1875.xml"/><Relationship Id="rId210" Type="http://schemas.openxmlformats.org/officeDocument/2006/relationships/tags" Target="../tags/tag1874.xml"/><Relationship Id="rId21" Type="http://schemas.openxmlformats.org/officeDocument/2006/relationships/tags" Target="../tags/tag1687.xml"/><Relationship Id="rId209" Type="http://schemas.openxmlformats.org/officeDocument/2006/relationships/tags" Target="../tags/tag1873.xml"/><Relationship Id="rId208" Type="http://schemas.openxmlformats.org/officeDocument/2006/relationships/tags" Target="../tags/tag1872.xml"/><Relationship Id="rId207" Type="http://schemas.openxmlformats.org/officeDocument/2006/relationships/tags" Target="../tags/tag1871.xml"/><Relationship Id="rId206" Type="http://schemas.openxmlformats.org/officeDocument/2006/relationships/tags" Target="../tags/tag1870.xml"/><Relationship Id="rId205" Type="http://schemas.openxmlformats.org/officeDocument/2006/relationships/tags" Target="../tags/tag1869.xml"/><Relationship Id="rId204" Type="http://schemas.openxmlformats.org/officeDocument/2006/relationships/tags" Target="../tags/tag1868.xml"/><Relationship Id="rId203" Type="http://schemas.openxmlformats.org/officeDocument/2006/relationships/tags" Target="../tags/tag1867.xml"/><Relationship Id="rId202" Type="http://schemas.openxmlformats.org/officeDocument/2006/relationships/tags" Target="../tags/tag1866.xml"/><Relationship Id="rId201" Type="http://schemas.openxmlformats.org/officeDocument/2006/relationships/tags" Target="../tags/tag1865.xml"/><Relationship Id="rId200" Type="http://schemas.openxmlformats.org/officeDocument/2006/relationships/tags" Target="../tags/tag1864.xml"/><Relationship Id="rId20" Type="http://schemas.openxmlformats.org/officeDocument/2006/relationships/tags" Target="../tags/tag1686.xml"/><Relationship Id="rId2" Type="http://schemas.openxmlformats.org/officeDocument/2006/relationships/tags" Target="../tags/tag1669.xml"/><Relationship Id="rId199" Type="http://schemas.openxmlformats.org/officeDocument/2006/relationships/tags" Target="../tags/tag1863.xml"/><Relationship Id="rId198" Type="http://schemas.openxmlformats.org/officeDocument/2006/relationships/tags" Target="../tags/tag1862.xml"/><Relationship Id="rId197" Type="http://schemas.openxmlformats.org/officeDocument/2006/relationships/tags" Target="../tags/tag1861.xml"/><Relationship Id="rId196" Type="http://schemas.openxmlformats.org/officeDocument/2006/relationships/tags" Target="../tags/tag1860.xml"/><Relationship Id="rId195" Type="http://schemas.openxmlformats.org/officeDocument/2006/relationships/tags" Target="../tags/tag1859.xml"/><Relationship Id="rId194" Type="http://schemas.openxmlformats.org/officeDocument/2006/relationships/tags" Target="../tags/tag1858.xml"/><Relationship Id="rId193" Type="http://schemas.openxmlformats.org/officeDocument/2006/relationships/tags" Target="../tags/tag1857.xml"/><Relationship Id="rId192" Type="http://schemas.openxmlformats.org/officeDocument/2006/relationships/tags" Target="../tags/tag1856.xml"/><Relationship Id="rId191" Type="http://schemas.openxmlformats.org/officeDocument/2006/relationships/tags" Target="../tags/tag1855.xml"/><Relationship Id="rId190" Type="http://schemas.openxmlformats.org/officeDocument/2006/relationships/tags" Target="../tags/tag1854.xml"/><Relationship Id="rId19" Type="http://schemas.openxmlformats.org/officeDocument/2006/relationships/tags" Target="../tags/tag1685.xml"/><Relationship Id="rId189" Type="http://schemas.openxmlformats.org/officeDocument/2006/relationships/tags" Target="../tags/tag1853.xml"/><Relationship Id="rId188" Type="http://schemas.openxmlformats.org/officeDocument/2006/relationships/tags" Target="../tags/tag1852.xml"/><Relationship Id="rId187" Type="http://schemas.openxmlformats.org/officeDocument/2006/relationships/tags" Target="../tags/tag1851.xml"/><Relationship Id="rId186" Type="http://schemas.openxmlformats.org/officeDocument/2006/relationships/tags" Target="../tags/tag1850.xml"/><Relationship Id="rId185" Type="http://schemas.openxmlformats.org/officeDocument/2006/relationships/tags" Target="../tags/tag1849.xml"/><Relationship Id="rId184" Type="http://schemas.openxmlformats.org/officeDocument/2006/relationships/tags" Target="../tags/tag1848.xml"/><Relationship Id="rId183" Type="http://schemas.openxmlformats.org/officeDocument/2006/relationships/tags" Target="../tags/tag1847.xml"/><Relationship Id="rId182" Type="http://schemas.openxmlformats.org/officeDocument/2006/relationships/tags" Target="../tags/tag1846.xml"/><Relationship Id="rId181" Type="http://schemas.openxmlformats.org/officeDocument/2006/relationships/tags" Target="../tags/tag1845.xml"/><Relationship Id="rId180" Type="http://schemas.openxmlformats.org/officeDocument/2006/relationships/tags" Target="../tags/tag1844.xml"/><Relationship Id="rId18" Type="http://schemas.openxmlformats.org/officeDocument/2006/relationships/tags" Target="../tags/tag1684.xml"/><Relationship Id="rId179" Type="http://schemas.openxmlformats.org/officeDocument/2006/relationships/tags" Target="../tags/tag1843.xml"/><Relationship Id="rId178" Type="http://schemas.openxmlformats.org/officeDocument/2006/relationships/tags" Target="../tags/tag1842.xml"/><Relationship Id="rId177" Type="http://schemas.openxmlformats.org/officeDocument/2006/relationships/tags" Target="../tags/tag1841.xml"/><Relationship Id="rId176" Type="http://schemas.openxmlformats.org/officeDocument/2006/relationships/tags" Target="../tags/tag1840.xml"/><Relationship Id="rId175" Type="http://schemas.openxmlformats.org/officeDocument/2006/relationships/tags" Target="../tags/tag1839.xml"/><Relationship Id="rId174" Type="http://schemas.openxmlformats.org/officeDocument/2006/relationships/tags" Target="../tags/tag1838.xml"/><Relationship Id="rId173" Type="http://schemas.openxmlformats.org/officeDocument/2006/relationships/tags" Target="../tags/tag1837.xml"/><Relationship Id="rId172" Type="http://schemas.openxmlformats.org/officeDocument/2006/relationships/tags" Target="../tags/tag1836.xml"/><Relationship Id="rId171" Type="http://schemas.openxmlformats.org/officeDocument/2006/relationships/tags" Target="../tags/tag1835.xml"/><Relationship Id="rId170" Type="http://schemas.openxmlformats.org/officeDocument/2006/relationships/tags" Target="../tags/tag1834.xml"/><Relationship Id="rId17" Type="http://schemas.openxmlformats.org/officeDocument/2006/relationships/tags" Target="../tags/tag1683.xml"/><Relationship Id="rId169" Type="http://schemas.openxmlformats.org/officeDocument/2006/relationships/tags" Target="../tags/tag1833.xml"/><Relationship Id="rId168" Type="http://schemas.openxmlformats.org/officeDocument/2006/relationships/tags" Target="../tags/tag1832.xml"/><Relationship Id="rId167" Type="http://schemas.openxmlformats.org/officeDocument/2006/relationships/tags" Target="../tags/tag1831.xml"/><Relationship Id="rId166" Type="http://schemas.openxmlformats.org/officeDocument/2006/relationships/tags" Target="../tags/tag1830.xml"/><Relationship Id="rId165" Type="http://schemas.openxmlformats.org/officeDocument/2006/relationships/tags" Target="../tags/tag1829.xml"/><Relationship Id="rId164" Type="http://schemas.openxmlformats.org/officeDocument/2006/relationships/tags" Target="../tags/tag1828.xml"/><Relationship Id="rId163" Type="http://schemas.openxmlformats.org/officeDocument/2006/relationships/tags" Target="../tags/tag1827.xml"/><Relationship Id="rId162" Type="http://schemas.openxmlformats.org/officeDocument/2006/relationships/tags" Target="../tags/tag1826.xml"/><Relationship Id="rId161" Type="http://schemas.openxmlformats.org/officeDocument/2006/relationships/tags" Target="../tags/tag1825.xml"/><Relationship Id="rId160" Type="http://schemas.openxmlformats.org/officeDocument/2006/relationships/tags" Target="../tags/tag1824.xml"/><Relationship Id="rId16" Type="http://schemas.openxmlformats.org/officeDocument/2006/relationships/tags" Target="../tags/tag1682.xml"/><Relationship Id="rId159" Type="http://schemas.openxmlformats.org/officeDocument/2006/relationships/tags" Target="../tags/tag1823.xml"/><Relationship Id="rId158" Type="http://schemas.openxmlformats.org/officeDocument/2006/relationships/tags" Target="../tags/tag1822.xml"/><Relationship Id="rId157" Type="http://schemas.openxmlformats.org/officeDocument/2006/relationships/tags" Target="../tags/tag1821.xml"/><Relationship Id="rId156" Type="http://schemas.openxmlformats.org/officeDocument/2006/relationships/tags" Target="../tags/tag1820.xml"/><Relationship Id="rId155" Type="http://schemas.openxmlformats.org/officeDocument/2006/relationships/tags" Target="../tags/tag1819.xml"/><Relationship Id="rId154" Type="http://schemas.openxmlformats.org/officeDocument/2006/relationships/tags" Target="../tags/tag1818.xml"/><Relationship Id="rId153" Type="http://schemas.openxmlformats.org/officeDocument/2006/relationships/tags" Target="../tags/tag1817.xml"/><Relationship Id="rId152" Type="http://schemas.openxmlformats.org/officeDocument/2006/relationships/tags" Target="../tags/tag1816.xml"/><Relationship Id="rId151" Type="http://schemas.openxmlformats.org/officeDocument/2006/relationships/tags" Target="../tags/tag1815.xml"/><Relationship Id="rId150" Type="http://schemas.openxmlformats.org/officeDocument/2006/relationships/tags" Target="../tags/tag1814.xml"/><Relationship Id="rId15" Type="http://schemas.openxmlformats.org/officeDocument/2006/relationships/tags" Target="../tags/tag1681.xml"/><Relationship Id="rId149" Type="http://schemas.openxmlformats.org/officeDocument/2006/relationships/tags" Target="../tags/tag1813.xml"/><Relationship Id="rId148" Type="http://schemas.openxmlformats.org/officeDocument/2006/relationships/tags" Target="../tags/tag1812.xml"/><Relationship Id="rId147" Type="http://schemas.openxmlformats.org/officeDocument/2006/relationships/tags" Target="../tags/tag1811.xml"/><Relationship Id="rId146" Type="http://schemas.openxmlformats.org/officeDocument/2006/relationships/tags" Target="../tags/tag1810.xml"/><Relationship Id="rId145" Type="http://schemas.openxmlformats.org/officeDocument/2006/relationships/tags" Target="../tags/tag1809.xml"/><Relationship Id="rId144" Type="http://schemas.openxmlformats.org/officeDocument/2006/relationships/tags" Target="../tags/tag1808.xml"/><Relationship Id="rId143" Type="http://schemas.openxmlformats.org/officeDocument/2006/relationships/tags" Target="../tags/tag1807.xml"/><Relationship Id="rId142" Type="http://schemas.openxmlformats.org/officeDocument/2006/relationships/tags" Target="../tags/tag1806.xml"/><Relationship Id="rId141" Type="http://schemas.openxmlformats.org/officeDocument/2006/relationships/tags" Target="../tags/tag1805.xml"/><Relationship Id="rId140" Type="http://schemas.openxmlformats.org/officeDocument/2006/relationships/tags" Target="../tags/tag1804.xml"/><Relationship Id="rId14" Type="http://schemas.openxmlformats.org/officeDocument/2006/relationships/tags" Target="../tags/tag1680.xml"/><Relationship Id="rId139" Type="http://schemas.openxmlformats.org/officeDocument/2006/relationships/tags" Target="../tags/tag1803.xml"/><Relationship Id="rId138" Type="http://schemas.openxmlformats.org/officeDocument/2006/relationships/tags" Target="../tags/tag1802.xml"/><Relationship Id="rId137" Type="http://schemas.openxmlformats.org/officeDocument/2006/relationships/tags" Target="../tags/tag1801.xml"/><Relationship Id="rId136" Type="http://schemas.openxmlformats.org/officeDocument/2006/relationships/tags" Target="../tags/tag1800.xml"/><Relationship Id="rId135" Type="http://schemas.openxmlformats.org/officeDocument/2006/relationships/tags" Target="../tags/tag1799.xml"/><Relationship Id="rId134" Type="http://schemas.openxmlformats.org/officeDocument/2006/relationships/tags" Target="../tags/tag1798.xml"/><Relationship Id="rId133" Type="http://schemas.openxmlformats.org/officeDocument/2006/relationships/tags" Target="../tags/tag1797.xml"/><Relationship Id="rId132" Type="http://schemas.openxmlformats.org/officeDocument/2006/relationships/tags" Target="../tags/tag1796.xml"/><Relationship Id="rId131" Type="http://schemas.openxmlformats.org/officeDocument/2006/relationships/tags" Target="../tags/tag1795.xml"/><Relationship Id="rId130" Type="http://schemas.openxmlformats.org/officeDocument/2006/relationships/tags" Target="../tags/tag1794.xml"/><Relationship Id="rId13" Type="http://schemas.openxmlformats.org/officeDocument/2006/relationships/tags" Target="../tags/tag1679.xml"/><Relationship Id="rId129" Type="http://schemas.openxmlformats.org/officeDocument/2006/relationships/tags" Target="../tags/tag1793.xml"/><Relationship Id="rId128" Type="http://schemas.openxmlformats.org/officeDocument/2006/relationships/tags" Target="../tags/tag1792.xml"/><Relationship Id="rId127" Type="http://schemas.openxmlformats.org/officeDocument/2006/relationships/tags" Target="../tags/tag1791.xml"/><Relationship Id="rId126" Type="http://schemas.openxmlformats.org/officeDocument/2006/relationships/tags" Target="../tags/tag1790.xml"/><Relationship Id="rId125" Type="http://schemas.openxmlformats.org/officeDocument/2006/relationships/tags" Target="../tags/tag1789.xml"/><Relationship Id="rId124" Type="http://schemas.openxmlformats.org/officeDocument/2006/relationships/tags" Target="../tags/tag1788.xml"/><Relationship Id="rId123" Type="http://schemas.openxmlformats.org/officeDocument/2006/relationships/tags" Target="../tags/tag1787.xml"/><Relationship Id="rId122" Type="http://schemas.openxmlformats.org/officeDocument/2006/relationships/tags" Target="../tags/tag1786.xml"/><Relationship Id="rId121" Type="http://schemas.openxmlformats.org/officeDocument/2006/relationships/tags" Target="../tags/tag1785.xml"/><Relationship Id="rId120" Type="http://schemas.openxmlformats.org/officeDocument/2006/relationships/tags" Target="../tags/tag1784.xml"/><Relationship Id="rId12" Type="http://schemas.openxmlformats.org/officeDocument/2006/relationships/tags" Target="../tags/tag1678.xml"/><Relationship Id="rId119" Type="http://schemas.openxmlformats.org/officeDocument/2006/relationships/tags" Target="../tags/tag1783.xml"/><Relationship Id="rId118" Type="http://schemas.openxmlformats.org/officeDocument/2006/relationships/tags" Target="../tags/tag1782.xml"/><Relationship Id="rId117" Type="http://schemas.openxmlformats.org/officeDocument/2006/relationships/tags" Target="../tags/tag1781.xml"/><Relationship Id="rId116" Type="http://schemas.openxmlformats.org/officeDocument/2006/relationships/tags" Target="../tags/tag1780.xml"/><Relationship Id="rId115" Type="http://schemas.openxmlformats.org/officeDocument/2006/relationships/tags" Target="../tags/tag1779.xml"/><Relationship Id="rId114" Type="http://schemas.openxmlformats.org/officeDocument/2006/relationships/tags" Target="../tags/tag1778.xml"/><Relationship Id="rId113" Type="http://schemas.openxmlformats.org/officeDocument/2006/relationships/tags" Target="../tags/tag1777.xml"/><Relationship Id="rId112" Type="http://schemas.openxmlformats.org/officeDocument/2006/relationships/tags" Target="../tags/tag1776.xml"/><Relationship Id="rId111" Type="http://schemas.openxmlformats.org/officeDocument/2006/relationships/tags" Target="../tags/tag1775.xml"/><Relationship Id="rId110" Type="http://schemas.openxmlformats.org/officeDocument/2006/relationships/tags" Target="../tags/tag1774.xml"/><Relationship Id="rId11" Type="http://schemas.openxmlformats.org/officeDocument/2006/relationships/tags" Target="../tags/tag1677.xml"/><Relationship Id="rId109" Type="http://schemas.openxmlformats.org/officeDocument/2006/relationships/tags" Target="../tags/tag1773.xml"/><Relationship Id="rId108" Type="http://schemas.openxmlformats.org/officeDocument/2006/relationships/tags" Target="../tags/tag1772.xml"/><Relationship Id="rId107" Type="http://schemas.openxmlformats.org/officeDocument/2006/relationships/tags" Target="../tags/tag1771.xml"/><Relationship Id="rId106" Type="http://schemas.openxmlformats.org/officeDocument/2006/relationships/tags" Target="../tags/tag1770.xml"/><Relationship Id="rId105" Type="http://schemas.openxmlformats.org/officeDocument/2006/relationships/tags" Target="../tags/tag1769.xml"/><Relationship Id="rId104" Type="http://schemas.openxmlformats.org/officeDocument/2006/relationships/tags" Target="../tags/tag1768.xml"/><Relationship Id="rId103" Type="http://schemas.openxmlformats.org/officeDocument/2006/relationships/tags" Target="../tags/tag1767.xml"/><Relationship Id="rId102" Type="http://schemas.openxmlformats.org/officeDocument/2006/relationships/tags" Target="../tags/tag1766.xml"/><Relationship Id="rId101" Type="http://schemas.openxmlformats.org/officeDocument/2006/relationships/tags" Target="../tags/tag1765.xml"/><Relationship Id="rId100" Type="http://schemas.openxmlformats.org/officeDocument/2006/relationships/tags" Target="../tags/tag1764.xml"/><Relationship Id="rId10" Type="http://schemas.openxmlformats.org/officeDocument/2006/relationships/tags" Target="../tags/tag1676.xml"/><Relationship Id="rId1" Type="http://schemas.openxmlformats.org/officeDocument/2006/relationships/tags" Target="../tags/tag1668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tags" Target="../tags/tag2016.xml"/><Relationship Id="rId98" Type="http://schemas.openxmlformats.org/officeDocument/2006/relationships/tags" Target="../tags/tag2015.xml"/><Relationship Id="rId97" Type="http://schemas.openxmlformats.org/officeDocument/2006/relationships/tags" Target="../tags/tag2014.xml"/><Relationship Id="rId96" Type="http://schemas.openxmlformats.org/officeDocument/2006/relationships/tags" Target="../tags/tag2013.xml"/><Relationship Id="rId95" Type="http://schemas.openxmlformats.org/officeDocument/2006/relationships/tags" Target="../tags/tag2012.xml"/><Relationship Id="rId94" Type="http://schemas.openxmlformats.org/officeDocument/2006/relationships/tags" Target="../tags/tag2011.xml"/><Relationship Id="rId93" Type="http://schemas.openxmlformats.org/officeDocument/2006/relationships/tags" Target="../tags/tag2010.xml"/><Relationship Id="rId92" Type="http://schemas.openxmlformats.org/officeDocument/2006/relationships/tags" Target="../tags/tag2009.xml"/><Relationship Id="rId91" Type="http://schemas.openxmlformats.org/officeDocument/2006/relationships/tags" Target="../tags/tag2008.xml"/><Relationship Id="rId90" Type="http://schemas.openxmlformats.org/officeDocument/2006/relationships/tags" Target="../tags/tag2007.xml"/><Relationship Id="rId9" Type="http://schemas.openxmlformats.org/officeDocument/2006/relationships/tags" Target="../tags/tag1928.xml"/><Relationship Id="rId89" Type="http://schemas.openxmlformats.org/officeDocument/2006/relationships/tags" Target="../tags/tag2006.xml"/><Relationship Id="rId88" Type="http://schemas.openxmlformats.org/officeDocument/2006/relationships/tags" Target="../tags/tag2005.xml"/><Relationship Id="rId87" Type="http://schemas.openxmlformats.org/officeDocument/2006/relationships/tags" Target="../tags/tag2004.xml"/><Relationship Id="rId86" Type="http://schemas.openxmlformats.org/officeDocument/2006/relationships/tags" Target="../tags/tag2003.xml"/><Relationship Id="rId85" Type="http://schemas.openxmlformats.org/officeDocument/2006/relationships/tags" Target="../tags/tag2002.xml"/><Relationship Id="rId84" Type="http://schemas.openxmlformats.org/officeDocument/2006/relationships/tags" Target="../tags/tag2001.xml"/><Relationship Id="rId83" Type="http://schemas.openxmlformats.org/officeDocument/2006/relationships/tags" Target="../tags/tag2000.xml"/><Relationship Id="rId82" Type="http://schemas.openxmlformats.org/officeDocument/2006/relationships/tags" Target="../tags/tag1999.xml"/><Relationship Id="rId81" Type="http://schemas.openxmlformats.org/officeDocument/2006/relationships/tags" Target="../tags/tag1998.xml"/><Relationship Id="rId80" Type="http://schemas.openxmlformats.org/officeDocument/2006/relationships/tags" Target="../tags/tag1997.xml"/><Relationship Id="rId8" Type="http://schemas.openxmlformats.org/officeDocument/2006/relationships/tags" Target="../tags/tag1927.xml"/><Relationship Id="rId79" Type="http://schemas.openxmlformats.org/officeDocument/2006/relationships/tags" Target="../tags/tag1996.xml"/><Relationship Id="rId78" Type="http://schemas.openxmlformats.org/officeDocument/2006/relationships/tags" Target="../tags/tag1995.xml"/><Relationship Id="rId77" Type="http://schemas.openxmlformats.org/officeDocument/2006/relationships/tags" Target="../tags/tag1994.xml"/><Relationship Id="rId76" Type="http://schemas.openxmlformats.org/officeDocument/2006/relationships/tags" Target="../tags/tag1993.xml"/><Relationship Id="rId75" Type="http://schemas.openxmlformats.org/officeDocument/2006/relationships/tags" Target="../tags/tag1992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6.bin"/><Relationship Id="rId72" Type="http://schemas.openxmlformats.org/officeDocument/2006/relationships/tags" Target="../tags/tag1991.xml"/><Relationship Id="rId71" Type="http://schemas.openxmlformats.org/officeDocument/2006/relationships/tags" Target="../tags/tag1990.xml"/><Relationship Id="rId70" Type="http://schemas.openxmlformats.org/officeDocument/2006/relationships/tags" Target="../tags/tag1989.xml"/><Relationship Id="rId7" Type="http://schemas.openxmlformats.org/officeDocument/2006/relationships/tags" Target="../tags/tag1926.xml"/><Relationship Id="rId69" Type="http://schemas.openxmlformats.org/officeDocument/2006/relationships/tags" Target="../tags/tag1988.xml"/><Relationship Id="rId68" Type="http://schemas.openxmlformats.org/officeDocument/2006/relationships/tags" Target="../tags/tag1987.xml"/><Relationship Id="rId67" Type="http://schemas.openxmlformats.org/officeDocument/2006/relationships/tags" Target="../tags/tag1986.xml"/><Relationship Id="rId66" Type="http://schemas.openxmlformats.org/officeDocument/2006/relationships/tags" Target="../tags/tag1985.xml"/><Relationship Id="rId65" Type="http://schemas.openxmlformats.org/officeDocument/2006/relationships/tags" Target="../tags/tag1984.xml"/><Relationship Id="rId64" Type="http://schemas.openxmlformats.org/officeDocument/2006/relationships/tags" Target="../tags/tag1983.xml"/><Relationship Id="rId63" Type="http://schemas.openxmlformats.org/officeDocument/2006/relationships/tags" Target="../tags/tag1982.xml"/><Relationship Id="rId62" Type="http://schemas.openxmlformats.org/officeDocument/2006/relationships/tags" Target="../tags/tag1981.xml"/><Relationship Id="rId61" Type="http://schemas.openxmlformats.org/officeDocument/2006/relationships/tags" Target="../tags/tag1980.xml"/><Relationship Id="rId60" Type="http://schemas.openxmlformats.org/officeDocument/2006/relationships/tags" Target="../tags/tag1979.xml"/><Relationship Id="rId6" Type="http://schemas.openxmlformats.org/officeDocument/2006/relationships/tags" Target="../tags/tag1925.xml"/><Relationship Id="rId59" Type="http://schemas.openxmlformats.org/officeDocument/2006/relationships/tags" Target="../tags/tag1978.xml"/><Relationship Id="rId58" Type="http://schemas.openxmlformats.org/officeDocument/2006/relationships/tags" Target="../tags/tag1977.xml"/><Relationship Id="rId57" Type="http://schemas.openxmlformats.org/officeDocument/2006/relationships/tags" Target="../tags/tag1976.xml"/><Relationship Id="rId56" Type="http://schemas.openxmlformats.org/officeDocument/2006/relationships/tags" Target="../tags/tag1975.xml"/><Relationship Id="rId55" Type="http://schemas.openxmlformats.org/officeDocument/2006/relationships/tags" Target="../tags/tag1974.xml"/><Relationship Id="rId54" Type="http://schemas.openxmlformats.org/officeDocument/2006/relationships/tags" Target="../tags/tag1973.xml"/><Relationship Id="rId53" Type="http://schemas.openxmlformats.org/officeDocument/2006/relationships/tags" Target="../tags/tag1972.xml"/><Relationship Id="rId52" Type="http://schemas.openxmlformats.org/officeDocument/2006/relationships/tags" Target="../tags/tag1971.xml"/><Relationship Id="rId51" Type="http://schemas.openxmlformats.org/officeDocument/2006/relationships/tags" Target="../tags/tag1970.xml"/><Relationship Id="rId50" Type="http://schemas.openxmlformats.org/officeDocument/2006/relationships/tags" Target="../tags/tag1969.xml"/><Relationship Id="rId5" Type="http://schemas.openxmlformats.org/officeDocument/2006/relationships/image" Target="../media/image118.png"/><Relationship Id="rId49" Type="http://schemas.openxmlformats.org/officeDocument/2006/relationships/tags" Target="../tags/tag1968.xml"/><Relationship Id="rId48" Type="http://schemas.openxmlformats.org/officeDocument/2006/relationships/tags" Target="../tags/tag1967.xml"/><Relationship Id="rId47" Type="http://schemas.openxmlformats.org/officeDocument/2006/relationships/tags" Target="../tags/tag1966.xml"/><Relationship Id="rId46" Type="http://schemas.openxmlformats.org/officeDocument/2006/relationships/tags" Target="../tags/tag1965.xml"/><Relationship Id="rId45" Type="http://schemas.openxmlformats.org/officeDocument/2006/relationships/tags" Target="../tags/tag1964.xml"/><Relationship Id="rId44" Type="http://schemas.openxmlformats.org/officeDocument/2006/relationships/tags" Target="../tags/tag1963.xml"/><Relationship Id="rId43" Type="http://schemas.openxmlformats.org/officeDocument/2006/relationships/tags" Target="../tags/tag1962.xml"/><Relationship Id="rId42" Type="http://schemas.openxmlformats.org/officeDocument/2006/relationships/tags" Target="../tags/tag1961.xml"/><Relationship Id="rId41" Type="http://schemas.openxmlformats.org/officeDocument/2006/relationships/tags" Target="../tags/tag1960.xml"/><Relationship Id="rId40" Type="http://schemas.openxmlformats.org/officeDocument/2006/relationships/tags" Target="../tags/tag1959.xml"/><Relationship Id="rId4" Type="http://schemas.openxmlformats.org/officeDocument/2006/relationships/tags" Target="../tags/tag1924.xml"/><Relationship Id="rId39" Type="http://schemas.openxmlformats.org/officeDocument/2006/relationships/tags" Target="../tags/tag1958.xml"/><Relationship Id="rId38" Type="http://schemas.openxmlformats.org/officeDocument/2006/relationships/tags" Target="../tags/tag1957.xml"/><Relationship Id="rId37" Type="http://schemas.openxmlformats.org/officeDocument/2006/relationships/tags" Target="../tags/tag1956.xml"/><Relationship Id="rId36" Type="http://schemas.openxmlformats.org/officeDocument/2006/relationships/tags" Target="../tags/tag1955.xml"/><Relationship Id="rId35" Type="http://schemas.openxmlformats.org/officeDocument/2006/relationships/tags" Target="../tags/tag1954.xml"/><Relationship Id="rId34" Type="http://schemas.openxmlformats.org/officeDocument/2006/relationships/tags" Target="../tags/tag1953.xml"/><Relationship Id="rId33" Type="http://schemas.openxmlformats.org/officeDocument/2006/relationships/tags" Target="../tags/tag1952.xml"/><Relationship Id="rId32" Type="http://schemas.openxmlformats.org/officeDocument/2006/relationships/tags" Target="../tags/tag1951.xml"/><Relationship Id="rId31" Type="http://schemas.openxmlformats.org/officeDocument/2006/relationships/tags" Target="../tags/tag1950.xml"/><Relationship Id="rId30" Type="http://schemas.openxmlformats.org/officeDocument/2006/relationships/tags" Target="../tags/tag1949.xml"/><Relationship Id="rId3" Type="http://schemas.openxmlformats.org/officeDocument/2006/relationships/tags" Target="../tags/tag1923.xml"/><Relationship Id="rId29" Type="http://schemas.openxmlformats.org/officeDocument/2006/relationships/tags" Target="../tags/tag1948.xml"/><Relationship Id="rId28" Type="http://schemas.openxmlformats.org/officeDocument/2006/relationships/tags" Target="../tags/tag1947.xml"/><Relationship Id="rId27" Type="http://schemas.openxmlformats.org/officeDocument/2006/relationships/tags" Target="../tags/tag1946.xml"/><Relationship Id="rId260" Type="http://schemas.openxmlformats.org/officeDocument/2006/relationships/notesSlide" Target="../notesSlides/notesSlide48.xml"/><Relationship Id="rId26" Type="http://schemas.openxmlformats.org/officeDocument/2006/relationships/tags" Target="../tags/tag1945.xml"/><Relationship Id="rId259" Type="http://schemas.openxmlformats.org/officeDocument/2006/relationships/vmlDrawing" Target="../drawings/vmlDrawing10.vml"/><Relationship Id="rId258" Type="http://schemas.openxmlformats.org/officeDocument/2006/relationships/slideLayout" Target="../slideLayouts/slideLayout1.xml"/><Relationship Id="rId257" Type="http://schemas.openxmlformats.org/officeDocument/2006/relationships/tags" Target="../tags/tag2171.xml"/><Relationship Id="rId256" Type="http://schemas.openxmlformats.org/officeDocument/2006/relationships/image" Target="../media/image140.png"/><Relationship Id="rId255" Type="http://schemas.openxmlformats.org/officeDocument/2006/relationships/tags" Target="../tags/tag2170.xml"/><Relationship Id="rId254" Type="http://schemas.openxmlformats.org/officeDocument/2006/relationships/tags" Target="../tags/tag2169.xml"/><Relationship Id="rId253" Type="http://schemas.openxmlformats.org/officeDocument/2006/relationships/image" Target="../media/image139.emf"/><Relationship Id="rId252" Type="http://schemas.openxmlformats.org/officeDocument/2006/relationships/oleObject" Target="../embeddings/oleObject17.bin"/><Relationship Id="rId251" Type="http://schemas.openxmlformats.org/officeDocument/2006/relationships/tags" Target="../tags/tag2168.xml"/><Relationship Id="rId250" Type="http://schemas.openxmlformats.org/officeDocument/2006/relationships/tags" Target="../tags/tag2167.xml"/><Relationship Id="rId25" Type="http://schemas.openxmlformats.org/officeDocument/2006/relationships/tags" Target="../tags/tag1944.xml"/><Relationship Id="rId249" Type="http://schemas.openxmlformats.org/officeDocument/2006/relationships/tags" Target="../tags/tag2166.xml"/><Relationship Id="rId248" Type="http://schemas.openxmlformats.org/officeDocument/2006/relationships/tags" Target="../tags/tag2165.xml"/><Relationship Id="rId247" Type="http://schemas.openxmlformats.org/officeDocument/2006/relationships/tags" Target="../tags/tag2164.xml"/><Relationship Id="rId246" Type="http://schemas.openxmlformats.org/officeDocument/2006/relationships/tags" Target="../tags/tag2163.xml"/><Relationship Id="rId245" Type="http://schemas.openxmlformats.org/officeDocument/2006/relationships/tags" Target="../tags/tag2162.xml"/><Relationship Id="rId244" Type="http://schemas.openxmlformats.org/officeDocument/2006/relationships/tags" Target="../tags/tag2161.xml"/><Relationship Id="rId243" Type="http://schemas.openxmlformats.org/officeDocument/2006/relationships/tags" Target="../tags/tag2160.xml"/><Relationship Id="rId242" Type="http://schemas.openxmlformats.org/officeDocument/2006/relationships/tags" Target="../tags/tag2159.xml"/><Relationship Id="rId241" Type="http://schemas.openxmlformats.org/officeDocument/2006/relationships/tags" Target="../tags/tag2158.xml"/><Relationship Id="rId240" Type="http://schemas.openxmlformats.org/officeDocument/2006/relationships/tags" Target="../tags/tag2157.xml"/><Relationship Id="rId24" Type="http://schemas.openxmlformats.org/officeDocument/2006/relationships/tags" Target="../tags/tag1943.xml"/><Relationship Id="rId239" Type="http://schemas.openxmlformats.org/officeDocument/2006/relationships/tags" Target="../tags/tag2156.xml"/><Relationship Id="rId238" Type="http://schemas.openxmlformats.org/officeDocument/2006/relationships/tags" Target="../tags/tag2155.xml"/><Relationship Id="rId237" Type="http://schemas.openxmlformats.org/officeDocument/2006/relationships/tags" Target="../tags/tag2154.xml"/><Relationship Id="rId236" Type="http://schemas.openxmlformats.org/officeDocument/2006/relationships/tags" Target="../tags/tag2153.xml"/><Relationship Id="rId235" Type="http://schemas.openxmlformats.org/officeDocument/2006/relationships/tags" Target="../tags/tag2152.xml"/><Relationship Id="rId234" Type="http://schemas.openxmlformats.org/officeDocument/2006/relationships/tags" Target="../tags/tag2151.xml"/><Relationship Id="rId233" Type="http://schemas.openxmlformats.org/officeDocument/2006/relationships/tags" Target="../tags/tag2150.xml"/><Relationship Id="rId232" Type="http://schemas.openxmlformats.org/officeDocument/2006/relationships/tags" Target="../tags/tag2149.xml"/><Relationship Id="rId231" Type="http://schemas.openxmlformats.org/officeDocument/2006/relationships/tags" Target="../tags/tag2148.xml"/><Relationship Id="rId230" Type="http://schemas.openxmlformats.org/officeDocument/2006/relationships/tags" Target="../tags/tag2147.xml"/><Relationship Id="rId23" Type="http://schemas.openxmlformats.org/officeDocument/2006/relationships/tags" Target="../tags/tag1942.xml"/><Relationship Id="rId229" Type="http://schemas.openxmlformats.org/officeDocument/2006/relationships/tags" Target="../tags/tag2146.xml"/><Relationship Id="rId228" Type="http://schemas.openxmlformats.org/officeDocument/2006/relationships/tags" Target="../tags/tag2145.xml"/><Relationship Id="rId227" Type="http://schemas.openxmlformats.org/officeDocument/2006/relationships/tags" Target="../tags/tag2144.xml"/><Relationship Id="rId226" Type="http://schemas.openxmlformats.org/officeDocument/2006/relationships/tags" Target="../tags/tag2143.xml"/><Relationship Id="rId225" Type="http://schemas.openxmlformats.org/officeDocument/2006/relationships/tags" Target="../tags/tag2142.xml"/><Relationship Id="rId224" Type="http://schemas.openxmlformats.org/officeDocument/2006/relationships/tags" Target="../tags/tag2141.xml"/><Relationship Id="rId223" Type="http://schemas.openxmlformats.org/officeDocument/2006/relationships/tags" Target="../tags/tag2140.xml"/><Relationship Id="rId222" Type="http://schemas.openxmlformats.org/officeDocument/2006/relationships/tags" Target="../tags/tag2139.xml"/><Relationship Id="rId221" Type="http://schemas.openxmlformats.org/officeDocument/2006/relationships/tags" Target="../tags/tag2138.xml"/><Relationship Id="rId220" Type="http://schemas.openxmlformats.org/officeDocument/2006/relationships/tags" Target="../tags/tag2137.xml"/><Relationship Id="rId22" Type="http://schemas.openxmlformats.org/officeDocument/2006/relationships/tags" Target="../tags/tag1941.xml"/><Relationship Id="rId219" Type="http://schemas.openxmlformats.org/officeDocument/2006/relationships/tags" Target="../tags/tag2136.xml"/><Relationship Id="rId218" Type="http://schemas.openxmlformats.org/officeDocument/2006/relationships/tags" Target="../tags/tag2135.xml"/><Relationship Id="rId217" Type="http://schemas.openxmlformats.org/officeDocument/2006/relationships/tags" Target="../tags/tag2134.xml"/><Relationship Id="rId216" Type="http://schemas.openxmlformats.org/officeDocument/2006/relationships/tags" Target="../tags/tag2133.xml"/><Relationship Id="rId215" Type="http://schemas.openxmlformats.org/officeDocument/2006/relationships/tags" Target="../tags/tag2132.xml"/><Relationship Id="rId214" Type="http://schemas.openxmlformats.org/officeDocument/2006/relationships/tags" Target="../tags/tag2131.xml"/><Relationship Id="rId213" Type="http://schemas.openxmlformats.org/officeDocument/2006/relationships/tags" Target="../tags/tag2130.xml"/><Relationship Id="rId212" Type="http://schemas.openxmlformats.org/officeDocument/2006/relationships/tags" Target="../tags/tag2129.xml"/><Relationship Id="rId211" Type="http://schemas.openxmlformats.org/officeDocument/2006/relationships/tags" Target="../tags/tag2128.xml"/><Relationship Id="rId210" Type="http://schemas.openxmlformats.org/officeDocument/2006/relationships/tags" Target="../tags/tag2127.xml"/><Relationship Id="rId21" Type="http://schemas.openxmlformats.org/officeDocument/2006/relationships/tags" Target="../tags/tag1940.xml"/><Relationship Id="rId209" Type="http://schemas.openxmlformats.org/officeDocument/2006/relationships/tags" Target="../tags/tag2126.xml"/><Relationship Id="rId208" Type="http://schemas.openxmlformats.org/officeDocument/2006/relationships/tags" Target="../tags/tag2125.xml"/><Relationship Id="rId207" Type="http://schemas.openxmlformats.org/officeDocument/2006/relationships/tags" Target="../tags/tag2124.xml"/><Relationship Id="rId206" Type="http://schemas.openxmlformats.org/officeDocument/2006/relationships/tags" Target="../tags/tag2123.xml"/><Relationship Id="rId205" Type="http://schemas.openxmlformats.org/officeDocument/2006/relationships/tags" Target="../tags/tag2122.xml"/><Relationship Id="rId204" Type="http://schemas.openxmlformats.org/officeDocument/2006/relationships/tags" Target="../tags/tag2121.xml"/><Relationship Id="rId203" Type="http://schemas.openxmlformats.org/officeDocument/2006/relationships/tags" Target="../tags/tag2120.xml"/><Relationship Id="rId202" Type="http://schemas.openxmlformats.org/officeDocument/2006/relationships/tags" Target="../tags/tag2119.xml"/><Relationship Id="rId201" Type="http://schemas.openxmlformats.org/officeDocument/2006/relationships/tags" Target="../tags/tag2118.xml"/><Relationship Id="rId200" Type="http://schemas.openxmlformats.org/officeDocument/2006/relationships/tags" Target="../tags/tag2117.xml"/><Relationship Id="rId20" Type="http://schemas.openxmlformats.org/officeDocument/2006/relationships/tags" Target="../tags/tag1939.xml"/><Relationship Id="rId2" Type="http://schemas.openxmlformats.org/officeDocument/2006/relationships/tags" Target="../tags/tag1922.xml"/><Relationship Id="rId199" Type="http://schemas.openxmlformats.org/officeDocument/2006/relationships/tags" Target="../tags/tag2116.xml"/><Relationship Id="rId198" Type="http://schemas.openxmlformats.org/officeDocument/2006/relationships/tags" Target="../tags/tag2115.xml"/><Relationship Id="rId197" Type="http://schemas.openxmlformats.org/officeDocument/2006/relationships/tags" Target="../tags/tag2114.xml"/><Relationship Id="rId196" Type="http://schemas.openxmlformats.org/officeDocument/2006/relationships/tags" Target="../tags/tag2113.xml"/><Relationship Id="rId195" Type="http://schemas.openxmlformats.org/officeDocument/2006/relationships/tags" Target="../tags/tag2112.xml"/><Relationship Id="rId194" Type="http://schemas.openxmlformats.org/officeDocument/2006/relationships/tags" Target="../tags/tag2111.xml"/><Relationship Id="rId193" Type="http://schemas.openxmlformats.org/officeDocument/2006/relationships/tags" Target="../tags/tag2110.xml"/><Relationship Id="rId192" Type="http://schemas.openxmlformats.org/officeDocument/2006/relationships/tags" Target="../tags/tag2109.xml"/><Relationship Id="rId191" Type="http://schemas.openxmlformats.org/officeDocument/2006/relationships/tags" Target="../tags/tag2108.xml"/><Relationship Id="rId190" Type="http://schemas.openxmlformats.org/officeDocument/2006/relationships/tags" Target="../tags/tag2107.xml"/><Relationship Id="rId19" Type="http://schemas.openxmlformats.org/officeDocument/2006/relationships/tags" Target="../tags/tag1938.xml"/><Relationship Id="rId189" Type="http://schemas.openxmlformats.org/officeDocument/2006/relationships/tags" Target="../tags/tag2106.xml"/><Relationship Id="rId188" Type="http://schemas.openxmlformats.org/officeDocument/2006/relationships/tags" Target="../tags/tag2105.xml"/><Relationship Id="rId187" Type="http://schemas.openxmlformats.org/officeDocument/2006/relationships/tags" Target="../tags/tag2104.xml"/><Relationship Id="rId186" Type="http://schemas.openxmlformats.org/officeDocument/2006/relationships/tags" Target="../tags/tag2103.xml"/><Relationship Id="rId185" Type="http://schemas.openxmlformats.org/officeDocument/2006/relationships/tags" Target="../tags/tag2102.xml"/><Relationship Id="rId184" Type="http://schemas.openxmlformats.org/officeDocument/2006/relationships/tags" Target="../tags/tag2101.xml"/><Relationship Id="rId183" Type="http://schemas.openxmlformats.org/officeDocument/2006/relationships/tags" Target="../tags/tag2100.xml"/><Relationship Id="rId182" Type="http://schemas.openxmlformats.org/officeDocument/2006/relationships/tags" Target="../tags/tag2099.xml"/><Relationship Id="rId181" Type="http://schemas.openxmlformats.org/officeDocument/2006/relationships/tags" Target="../tags/tag2098.xml"/><Relationship Id="rId180" Type="http://schemas.openxmlformats.org/officeDocument/2006/relationships/tags" Target="../tags/tag2097.xml"/><Relationship Id="rId18" Type="http://schemas.openxmlformats.org/officeDocument/2006/relationships/tags" Target="../tags/tag1937.xml"/><Relationship Id="rId179" Type="http://schemas.openxmlformats.org/officeDocument/2006/relationships/tags" Target="../tags/tag2096.xml"/><Relationship Id="rId178" Type="http://schemas.openxmlformats.org/officeDocument/2006/relationships/tags" Target="../tags/tag2095.xml"/><Relationship Id="rId177" Type="http://schemas.openxmlformats.org/officeDocument/2006/relationships/tags" Target="../tags/tag2094.xml"/><Relationship Id="rId176" Type="http://schemas.openxmlformats.org/officeDocument/2006/relationships/tags" Target="../tags/tag2093.xml"/><Relationship Id="rId175" Type="http://schemas.openxmlformats.org/officeDocument/2006/relationships/tags" Target="../tags/tag2092.xml"/><Relationship Id="rId174" Type="http://schemas.openxmlformats.org/officeDocument/2006/relationships/tags" Target="../tags/tag2091.xml"/><Relationship Id="rId173" Type="http://schemas.openxmlformats.org/officeDocument/2006/relationships/tags" Target="../tags/tag2090.xml"/><Relationship Id="rId172" Type="http://schemas.openxmlformats.org/officeDocument/2006/relationships/tags" Target="../tags/tag2089.xml"/><Relationship Id="rId171" Type="http://schemas.openxmlformats.org/officeDocument/2006/relationships/tags" Target="../tags/tag2088.xml"/><Relationship Id="rId170" Type="http://schemas.openxmlformats.org/officeDocument/2006/relationships/tags" Target="../tags/tag2087.xml"/><Relationship Id="rId17" Type="http://schemas.openxmlformats.org/officeDocument/2006/relationships/tags" Target="../tags/tag1936.xml"/><Relationship Id="rId169" Type="http://schemas.openxmlformats.org/officeDocument/2006/relationships/tags" Target="../tags/tag2086.xml"/><Relationship Id="rId168" Type="http://schemas.openxmlformats.org/officeDocument/2006/relationships/tags" Target="../tags/tag2085.xml"/><Relationship Id="rId167" Type="http://schemas.openxmlformats.org/officeDocument/2006/relationships/tags" Target="../tags/tag2084.xml"/><Relationship Id="rId166" Type="http://schemas.openxmlformats.org/officeDocument/2006/relationships/tags" Target="../tags/tag2083.xml"/><Relationship Id="rId165" Type="http://schemas.openxmlformats.org/officeDocument/2006/relationships/tags" Target="../tags/tag2082.xml"/><Relationship Id="rId164" Type="http://schemas.openxmlformats.org/officeDocument/2006/relationships/tags" Target="../tags/tag2081.xml"/><Relationship Id="rId163" Type="http://schemas.openxmlformats.org/officeDocument/2006/relationships/tags" Target="../tags/tag2080.xml"/><Relationship Id="rId162" Type="http://schemas.openxmlformats.org/officeDocument/2006/relationships/tags" Target="../tags/tag2079.xml"/><Relationship Id="rId161" Type="http://schemas.openxmlformats.org/officeDocument/2006/relationships/tags" Target="../tags/tag2078.xml"/><Relationship Id="rId160" Type="http://schemas.openxmlformats.org/officeDocument/2006/relationships/tags" Target="../tags/tag2077.xml"/><Relationship Id="rId16" Type="http://schemas.openxmlformats.org/officeDocument/2006/relationships/tags" Target="../tags/tag1935.xml"/><Relationship Id="rId159" Type="http://schemas.openxmlformats.org/officeDocument/2006/relationships/tags" Target="../tags/tag2076.xml"/><Relationship Id="rId158" Type="http://schemas.openxmlformats.org/officeDocument/2006/relationships/tags" Target="../tags/tag2075.xml"/><Relationship Id="rId157" Type="http://schemas.openxmlformats.org/officeDocument/2006/relationships/tags" Target="../tags/tag2074.xml"/><Relationship Id="rId156" Type="http://schemas.openxmlformats.org/officeDocument/2006/relationships/tags" Target="../tags/tag2073.xml"/><Relationship Id="rId155" Type="http://schemas.openxmlformats.org/officeDocument/2006/relationships/tags" Target="../tags/tag2072.xml"/><Relationship Id="rId154" Type="http://schemas.openxmlformats.org/officeDocument/2006/relationships/tags" Target="../tags/tag2071.xml"/><Relationship Id="rId153" Type="http://schemas.openxmlformats.org/officeDocument/2006/relationships/tags" Target="../tags/tag2070.xml"/><Relationship Id="rId152" Type="http://schemas.openxmlformats.org/officeDocument/2006/relationships/tags" Target="../tags/tag2069.xml"/><Relationship Id="rId151" Type="http://schemas.openxmlformats.org/officeDocument/2006/relationships/tags" Target="../tags/tag2068.xml"/><Relationship Id="rId150" Type="http://schemas.openxmlformats.org/officeDocument/2006/relationships/tags" Target="../tags/tag2067.xml"/><Relationship Id="rId15" Type="http://schemas.openxmlformats.org/officeDocument/2006/relationships/tags" Target="../tags/tag1934.xml"/><Relationship Id="rId149" Type="http://schemas.openxmlformats.org/officeDocument/2006/relationships/tags" Target="../tags/tag2066.xml"/><Relationship Id="rId148" Type="http://schemas.openxmlformats.org/officeDocument/2006/relationships/tags" Target="../tags/tag2065.xml"/><Relationship Id="rId147" Type="http://schemas.openxmlformats.org/officeDocument/2006/relationships/tags" Target="../tags/tag2064.xml"/><Relationship Id="rId146" Type="http://schemas.openxmlformats.org/officeDocument/2006/relationships/tags" Target="../tags/tag2063.xml"/><Relationship Id="rId145" Type="http://schemas.openxmlformats.org/officeDocument/2006/relationships/tags" Target="../tags/tag2062.xml"/><Relationship Id="rId144" Type="http://schemas.openxmlformats.org/officeDocument/2006/relationships/tags" Target="../tags/tag2061.xml"/><Relationship Id="rId143" Type="http://schemas.openxmlformats.org/officeDocument/2006/relationships/tags" Target="../tags/tag2060.xml"/><Relationship Id="rId142" Type="http://schemas.openxmlformats.org/officeDocument/2006/relationships/tags" Target="../tags/tag2059.xml"/><Relationship Id="rId141" Type="http://schemas.openxmlformats.org/officeDocument/2006/relationships/tags" Target="../tags/tag2058.xml"/><Relationship Id="rId140" Type="http://schemas.openxmlformats.org/officeDocument/2006/relationships/tags" Target="../tags/tag2057.xml"/><Relationship Id="rId14" Type="http://schemas.openxmlformats.org/officeDocument/2006/relationships/tags" Target="../tags/tag1933.xml"/><Relationship Id="rId139" Type="http://schemas.openxmlformats.org/officeDocument/2006/relationships/tags" Target="../tags/tag2056.xml"/><Relationship Id="rId138" Type="http://schemas.openxmlformats.org/officeDocument/2006/relationships/tags" Target="../tags/tag2055.xml"/><Relationship Id="rId137" Type="http://schemas.openxmlformats.org/officeDocument/2006/relationships/tags" Target="../tags/tag2054.xml"/><Relationship Id="rId136" Type="http://schemas.openxmlformats.org/officeDocument/2006/relationships/tags" Target="../tags/tag2053.xml"/><Relationship Id="rId135" Type="http://schemas.openxmlformats.org/officeDocument/2006/relationships/tags" Target="../tags/tag2052.xml"/><Relationship Id="rId134" Type="http://schemas.openxmlformats.org/officeDocument/2006/relationships/tags" Target="../tags/tag2051.xml"/><Relationship Id="rId133" Type="http://schemas.openxmlformats.org/officeDocument/2006/relationships/tags" Target="../tags/tag2050.xml"/><Relationship Id="rId132" Type="http://schemas.openxmlformats.org/officeDocument/2006/relationships/tags" Target="../tags/tag2049.xml"/><Relationship Id="rId131" Type="http://schemas.openxmlformats.org/officeDocument/2006/relationships/tags" Target="../tags/tag2048.xml"/><Relationship Id="rId130" Type="http://schemas.openxmlformats.org/officeDocument/2006/relationships/tags" Target="../tags/tag2047.xml"/><Relationship Id="rId13" Type="http://schemas.openxmlformats.org/officeDocument/2006/relationships/tags" Target="../tags/tag1932.xml"/><Relationship Id="rId129" Type="http://schemas.openxmlformats.org/officeDocument/2006/relationships/tags" Target="../tags/tag2046.xml"/><Relationship Id="rId128" Type="http://schemas.openxmlformats.org/officeDocument/2006/relationships/tags" Target="../tags/tag2045.xml"/><Relationship Id="rId127" Type="http://schemas.openxmlformats.org/officeDocument/2006/relationships/tags" Target="../tags/tag2044.xml"/><Relationship Id="rId126" Type="http://schemas.openxmlformats.org/officeDocument/2006/relationships/tags" Target="../tags/tag2043.xml"/><Relationship Id="rId125" Type="http://schemas.openxmlformats.org/officeDocument/2006/relationships/tags" Target="../tags/tag2042.xml"/><Relationship Id="rId124" Type="http://schemas.openxmlformats.org/officeDocument/2006/relationships/tags" Target="../tags/tag2041.xml"/><Relationship Id="rId123" Type="http://schemas.openxmlformats.org/officeDocument/2006/relationships/tags" Target="../tags/tag2040.xml"/><Relationship Id="rId122" Type="http://schemas.openxmlformats.org/officeDocument/2006/relationships/tags" Target="../tags/tag2039.xml"/><Relationship Id="rId121" Type="http://schemas.openxmlformats.org/officeDocument/2006/relationships/tags" Target="../tags/tag2038.xml"/><Relationship Id="rId120" Type="http://schemas.openxmlformats.org/officeDocument/2006/relationships/tags" Target="../tags/tag2037.xml"/><Relationship Id="rId12" Type="http://schemas.openxmlformats.org/officeDocument/2006/relationships/tags" Target="../tags/tag1931.xml"/><Relationship Id="rId119" Type="http://schemas.openxmlformats.org/officeDocument/2006/relationships/tags" Target="../tags/tag2036.xml"/><Relationship Id="rId118" Type="http://schemas.openxmlformats.org/officeDocument/2006/relationships/tags" Target="../tags/tag2035.xml"/><Relationship Id="rId117" Type="http://schemas.openxmlformats.org/officeDocument/2006/relationships/tags" Target="../tags/tag2034.xml"/><Relationship Id="rId116" Type="http://schemas.openxmlformats.org/officeDocument/2006/relationships/tags" Target="../tags/tag2033.xml"/><Relationship Id="rId115" Type="http://schemas.openxmlformats.org/officeDocument/2006/relationships/tags" Target="../tags/tag2032.xml"/><Relationship Id="rId114" Type="http://schemas.openxmlformats.org/officeDocument/2006/relationships/tags" Target="../tags/tag2031.xml"/><Relationship Id="rId113" Type="http://schemas.openxmlformats.org/officeDocument/2006/relationships/tags" Target="../tags/tag2030.xml"/><Relationship Id="rId112" Type="http://schemas.openxmlformats.org/officeDocument/2006/relationships/tags" Target="../tags/tag2029.xml"/><Relationship Id="rId111" Type="http://schemas.openxmlformats.org/officeDocument/2006/relationships/tags" Target="../tags/tag2028.xml"/><Relationship Id="rId110" Type="http://schemas.openxmlformats.org/officeDocument/2006/relationships/tags" Target="../tags/tag2027.xml"/><Relationship Id="rId11" Type="http://schemas.openxmlformats.org/officeDocument/2006/relationships/tags" Target="../tags/tag1930.xml"/><Relationship Id="rId109" Type="http://schemas.openxmlformats.org/officeDocument/2006/relationships/tags" Target="../tags/tag2026.xml"/><Relationship Id="rId108" Type="http://schemas.openxmlformats.org/officeDocument/2006/relationships/tags" Target="../tags/tag2025.xml"/><Relationship Id="rId107" Type="http://schemas.openxmlformats.org/officeDocument/2006/relationships/tags" Target="../tags/tag2024.xml"/><Relationship Id="rId106" Type="http://schemas.openxmlformats.org/officeDocument/2006/relationships/tags" Target="../tags/tag2023.xml"/><Relationship Id="rId105" Type="http://schemas.openxmlformats.org/officeDocument/2006/relationships/tags" Target="../tags/tag2022.xml"/><Relationship Id="rId104" Type="http://schemas.openxmlformats.org/officeDocument/2006/relationships/tags" Target="../tags/tag2021.xml"/><Relationship Id="rId103" Type="http://schemas.openxmlformats.org/officeDocument/2006/relationships/tags" Target="../tags/tag2020.xml"/><Relationship Id="rId102" Type="http://schemas.openxmlformats.org/officeDocument/2006/relationships/tags" Target="../tags/tag2019.xml"/><Relationship Id="rId101" Type="http://schemas.openxmlformats.org/officeDocument/2006/relationships/tags" Target="../tags/tag2018.xml"/><Relationship Id="rId100" Type="http://schemas.openxmlformats.org/officeDocument/2006/relationships/tags" Target="../tags/tag2017.xml"/><Relationship Id="rId10" Type="http://schemas.openxmlformats.org/officeDocument/2006/relationships/tags" Target="../tags/tag1929.xml"/><Relationship Id="rId1" Type="http://schemas.openxmlformats.org/officeDocument/2006/relationships/tags" Target="../tags/tag1921.xml"/></Relationships>
</file>

<file path=ppt/slides/_rels/slide52.xml.rels><?xml version="1.0" encoding="UTF-8" standalone="yes"?>
<Relationships xmlns="http://schemas.openxmlformats.org/package/2006/relationships"><Relationship Id="rId99" Type="http://schemas.openxmlformats.org/officeDocument/2006/relationships/tags" Target="../tags/tag2267.xml"/><Relationship Id="rId98" Type="http://schemas.openxmlformats.org/officeDocument/2006/relationships/tags" Target="../tags/tag2266.xml"/><Relationship Id="rId97" Type="http://schemas.openxmlformats.org/officeDocument/2006/relationships/tags" Target="../tags/tag2265.xml"/><Relationship Id="rId96" Type="http://schemas.openxmlformats.org/officeDocument/2006/relationships/tags" Target="../tags/tag2264.xml"/><Relationship Id="rId95" Type="http://schemas.openxmlformats.org/officeDocument/2006/relationships/tags" Target="../tags/tag2263.xml"/><Relationship Id="rId94" Type="http://schemas.openxmlformats.org/officeDocument/2006/relationships/tags" Target="../tags/tag2262.xml"/><Relationship Id="rId93" Type="http://schemas.openxmlformats.org/officeDocument/2006/relationships/tags" Target="../tags/tag2261.xml"/><Relationship Id="rId92" Type="http://schemas.openxmlformats.org/officeDocument/2006/relationships/tags" Target="../tags/tag2260.xml"/><Relationship Id="rId91" Type="http://schemas.openxmlformats.org/officeDocument/2006/relationships/tags" Target="../tags/tag2259.xml"/><Relationship Id="rId90" Type="http://schemas.openxmlformats.org/officeDocument/2006/relationships/tags" Target="../tags/tag2258.xml"/><Relationship Id="rId9" Type="http://schemas.openxmlformats.org/officeDocument/2006/relationships/tags" Target="../tags/tag2179.xml"/><Relationship Id="rId89" Type="http://schemas.openxmlformats.org/officeDocument/2006/relationships/tags" Target="../tags/tag2257.xml"/><Relationship Id="rId88" Type="http://schemas.openxmlformats.org/officeDocument/2006/relationships/tags" Target="../tags/tag2256.xml"/><Relationship Id="rId87" Type="http://schemas.openxmlformats.org/officeDocument/2006/relationships/tags" Target="../tags/tag2255.xml"/><Relationship Id="rId86" Type="http://schemas.openxmlformats.org/officeDocument/2006/relationships/tags" Target="../tags/tag2254.xml"/><Relationship Id="rId85" Type="http://schemas.openxmlformats.org/officeDocument/2006/relationships/tags" Target="../tags/tag2253.xml"/><Relationship Id="rId84" Type="http://schemas.openxmlformats.org/officeDocument/2006/relationships/tags" Target="../tags/tag2252.xml"/><Relationship Id="rId83" Type="http://schemas.openxmlformats.org/officeDocument/2006/relationships/tags" Target="../tags/tag2251.xml"/><Relationship Id="rId82" Type="http://schemas.openxmlformats.org/officeDocument/2006/relationships/tags" Target="../tags/tag2250.xml"/><Relationship Id="rId81" Type="http://schemas.openxmlformats.org/officeDocument/2006/relationships/tags" Target="../tags/tag2249.xml"/><Relationship Id="rId80" Type="http://schemas.openxmlformats.org/officeDocument/2006/relationships/tags" Target="../tags/tag2248.xml"/><Relationship Id="rId8" Type="http://schemas.openxmlformats.org/officeDocument/2006/relationships/tags" Target="../tags/tag2178.xml"/><Relationship Id="rId79" Type="http://schemas.openxmlformats.org/officeDocument/2006/relationships/tags" Target="../tags/tag2247.xml"/><Relationship Id="rId78" Type="http://schemas.openxmlformats.org/officeDocument/2006/relationships/tags" Target="../tags/tag2246.xml"/><Relationship Id="rId77" Type="http://schemas.openxmlformats.org/officeDocument/2006/relationships/tags" Target="../tags/tag2245.xml"/><Relationship Id="rId76" Type="http://schemas.openxmlformats.org/officeDocument/2006/relationships/tags" Target="../tags/tag2244.xml"/><Relationship Id="rId75" Type="http://schemas.openxmlformats.org/officeDocument/2006/relationships/tags" Target="../tags/tag2243.xml"/><Relationship Id="rId74" Type="http://schemas.openxmlformats.org/officeDocument/2006/relationships/image" Target="../media/image119.emf"/><Relationship Id="rId73" Type="http://schemas.openxmlformats.org/officeDocument/2006/relationships/oleObject" Target="../embeddings/oleObject18.bin"/><Relationship Id="rId72" Type="http://schemas.openxmlformats.org/officeDocument/2006/relationships/tags" Target="../tags/tag2242.xml"/><Relationship Id="rId71" Type="http://schemas.openxmlformats.org/officeDocument/2006/relationships/tags" Target="../tags/tag2241.xml"/><Relationship Id="rId70" Type="http://schemas.openxmlformats.org/officeDocument/2006/relationships/tags" Target="../tags/tag2240.xml"/><Relationship Id="rId7" Type="http://schemas.openxmlformats.org/officeDocument/2006/relationships/tags" Target="../tags/tag2177.xml"/><Relationship Id="rId69" Type="http://schemas.openxmlformats.org/officeDocument/2006/relationships/tags" Target="../tags/tag2239.xml"/><Relationship Id="rId68" Type="http://schemas.openxmlformats.org/officeDocument/2006/relationships/tags" Target="../tags/tag2238.xml"/><Relationship Id="rId67" Type="http://schemas.openxmlformats.org/officeDocument/2006/relationships/tags" Target="../tags/tag2237.xml"/><Relationship Id="rId66" Type="http://schemas.openxmlformats.org/officeDocument/2006/relationships/tags" Target="../tags/tag2236.xml"/><Relationship Id="rId65" Type="http://schemas.openxmlformats.org/officeDocument/2006/relationships/tags" Target="../tags/tag2235.xml"/><Relationship Id="rId64" Type="http://schemas.openxmlformats.org/officeDocument/2006/relationships/tags" Target="../tags/tag2234.xml"/><Relationship Id="rId63" Type="http://schemas.openxmlformats.org/officeDocument/2006/relationships/tags" Target="../tags/tag2233.xml"/><Relationship Id="rId62" Type="http://schemas.openxmlformats.org/officeDocument/2006/relationships/tags" Target="../tags/tag2232.xml"/><Relationship Id="rId61" Type="http://schemas.openxmlformats.org/officeDocument/2006/relationships/tags" Target="../tags/tag2231.xml"/><Relationship Id="rId60" Type="http://schemas.openxmlformats.org/officeDocument/2006/relationships/tags" Target="../tags/tag2230.xml"/><Relationship Id="rId6" Type="http://schemas.openxmlformats.org/officeDocument/2006/relationships/tags" Target="../tags/tag2176.xml"/><Relationship Id="rId59" Type="http://schemas.openxmlformats.org/officeDocument/2006/relationships/tags" Target="../tags/tag2229.xml"/><Relationship Id="rId58" Type="http://schemas.openxmlformats.org/officeDocument/2006/relationships/tags" Target="../tags/tag2228.xml"/><Relationship Id="rId57" Type="http://schemas.openxmlformats.org/officeDocument/2006/relationships/tags" Target="../tags/tag2227.xml"/><Relationship Id="rId56" Type="http://schemas.openxmlformats.org/officeDocument/2006/relationships/tags" Target="../tags/tag2226.xml"/><Relationship Id="rId55" Type="http://schemas.openxmlformats.org/officeDocument/2006/relationships/tags" Target="../tags/tag2225.xml"/><Relationship Id="rId54" Type="http://schemas.openxmlformats.org/officeDocument/2006/relationships/tags" Target="../tags/tag2224.xml"/><Relationship Id="rId53" Type="http://schemas.openxmlformats.org/officeDocument/2006/relationships/tags" Target="../tags/tag2223.xml"/><Relationship Id="rId52" Type="http://schemas.openxmlformats.org/officeDocument/2006/relationships/tags" Target="../tags/tag2222.xml"/><Relationship Id="rId51" Type="http://schemas.openxmlformats.org/officeDocument/2006/relationships/tags" Target="../tags/tag2221.xml"/><Relationship Id="rId50" Type="http://schemas.openxmlformats.org/officeDocument/2006/relationships/tags" Target="../tags/tag2220.xml"/><Relationship Id="rId5" Type="http://schemas.openxmlformats.org/officeDocument/2006/relationships/tags" Target="../tags/tag2175.xml"/><Relationship Id="rId49" Type="http://schemas.openxmlformats.org/officeDocument/2006/relationships/tags" Target="../tags/tag2219.xml"/><Relationship Id="rId48" Type="http://schemas.openxmlformats.org/officeDocument/2006/relationships/tags" Target="../tags/tag2218.xml"/><Relationship Id="rId47" Type="http://schemas.openxmlformats.org/officeDocument/2006/relationships/tags" Target="../tags/tag2217.xml"/><Relationship Id="rId46" Type="http://schemas.openxmlformats.org/officeDocument/2006/relationships/tags" Target="../tags/tag2216.xml"/><Relationship Id="rId45" Type="http://schemas.openxmlformats.org/officeDocument/2006/relationships/tags" Target="../tags/tag2215.xml"/><Relationship Id="rId44" Type="http://schemas.openxmlformats.org/officeDocument/2006/relationships/tags" Target="../tags/tag2214.xml"/><Relationship Id="rId43" Type="http://schemas.openxmlformats.org/officeDocument/2006/relationships/tags" Target="../tags/tag2213.xml"/><Relationship Id="rId42" Type="http://schemas.openxmlformats.org/officeDocument/2006/relationships/tags" Target="../tags/tag2212.xml"/><Relationship Id="rId41" Type="http://schemas.openxmlformats.org/officeDocument/2006/relationships/tags" Target="../tags/tag2211.xml"/><Relationship Id="rId40" Type="http://schemas.openxmlformats.org/officeDocument/2006/relationships/tags" Target="../tags/tag2210.xml"/><Relationship Id="rId4" Type="http://schemas.openxmlformats.org/officeDocument/2006/relationships/image" Target="../media/image118.png"/><Relationship Id="rId39" Type="http://schemas.openxmlformats.org/officeDocument/2006/relationships/tags" Target="../tags/tag2209.xml"/><Relationship Id="rId38" Type="http://schemas.openxmlformats.org/officeDocument/2006/relationships/tags" Target="../tags/tag2208.xml"/><Relationship Id="rId37" Type="http://schemas.openxmlformats.org/officeDocument/2006/relationships/tags" Target="../tags/tag2207.xml"/><Relationship Id="rId36" Type="http://schemas.openxmlformats.org/officeDocument/2006/relationships/tags" Target="../tags/tag2206.xml"/><Relationship Id="rId35" Type="http://schemas.openxmlformats.org/officeDocument/2006/relationships/tags" Target="../tags/tag2205.xml"/><Relationship Id="rId34" Type="http://schemas.openxmlformats.org/officeDocument/2006/relationships/tags" Target="../tags/tag2204.xml"/><Relationship Id="rId33" Type="http://schemas.openxmlformats.org/officeDocument/2006/relationships/tags" Target="../tags/tag2203.xml"/><Relationship Id="rId32" Type="http://schemas.openxmlformats.org/officeDocument/2006/relationships/tags" Target="../tags/tag2202.xml"/><Relationship Id="rId31" Type="http://schemas.openxmlformats.org/officeDocument/2006/relationships/tags" Target="../tags/tag2201.xml"/><Relationship Id="rId30" Type="http://schemas.openxmlformats.org/officeDocument/2006/relationships/tags" Target="../tags/tag2200.xml"/><Relationship Id="rId3" Type="http://schemas.openxmlformats.org/officeDocument/2006/relationships/tags" Target="../tags/tag2174.xml"/><Relationship Id="rId29" Type="http://schemas.openxmlformats.org/officeDocument/2006/relationships/tags" Target="../tags/tag2199.xml"/><Relationship Id="rId28" Type="http://schemas.openxmlformats.org/officeDocument/2006/relationships/tags" Target="../tags/tag2198.xml"/><Relationship Id="rId27" Type="http://schemas.openxmlformats.org/officeDocument/2006/relationships/tags" Target="../tags/tag2197.xml"/><Relationship Id="rId265" Type="http://schemas.openxmlformats.org/officeDocument/2006/relationships/notesSlide" Target="../notesSlides/notesSlide49.xml"/><Relationship Id="rId264" Type="http://schemas.openxmlformats.org/officeDocument/2006/relationships/vmlDrawing" Target="../drawings/vmlDrawing11.vml"/><Relationship Id="rId263" Type="http://schemas.openxmlformats.org/officeDocument/2006/relationships/slideLayout" Target="../slideLayouts/slideLayout1.xml"/><Relationship Id="rId262" Type="http://schemas.openxmlformats.org/officeDocument/2006/relationships/tags" Target="../tags/tag2425.xml"/><Relationship Id="rId261" Type="http://schemas.openxmlformats.org/officeDocument/2006/relationships/image" Target="../media/image142.png"/><Relationship Id="rId260" Type="http://schemas.openxmlformats.org/officeDocument/2006/relationships/image" Target="../media/image141.png"/><Relationship Id="rId26" Type="http://schemas.openxmlformats.org/officeDocument/2006/relationships/tags" Target="../tags/tag2196.xml"/><Relationship Id="rId259" Type="http://schemas.openxmlformats.org/officeDocument/2006/relationships/tags" Target="../tags/tag2424.xml"/><Relationship Id="rId258" Type="http://schemas.openxmlformats.org/officeDocument/2006/relationships/tags" Target="../tags/tag2423.xml"/><Relationship Id="rId257" Type="http://schemas.openxmlformats.org/officeDocument/2006/relationships/tags" Target="../tags/tag2422.xml"/><Relationship Id="rId256" Type="http://schemas.openxmlformats.org/officeDocument/2006/relationships/tags" Target="../tags/tag2421.xml"/><Relationship Id="rId255" Type="http://schemas.openxmlformats.org/officeDocument/2006/relationships/oleObject" Target="../embeddings/oleObject20.bin"/><Relationship Id="rId254" Type="http://schemas.openxmlformats.org/officeDocument/2006/relationships/tags" Target="../tags/tag2420.xml"/><Relationship Id="rId253" Type="http://schemas.openxmlformats.org/officeDocument/2006/relationships/tags" Target="../tags/tag2419.xml"/><Relationship Id="rId252" Type="http://schemas.openxmlformats.org/officeDocument/2006/relationships/tags" Target="../tags/tag2418.xml"/><Relationship Id="rId251" Type="http://schemas.openxmlformats.org/officeDocument/2006/relationships/tags" Target="../tags/tag2417.xml"/><Relationship Id="rId250" Type="http://schemas.openxmlformats.org/officeDocument/2006/relationships/tags" Target="../tags/tag2416.xml"/><Relationship Id="rId25" Type="http://schemas.openxmlformats.org/officeDocument/2006/relationships/tags" Target="../tags/tag2195.xml"/><Relationship Id="rId249" Type="http://schemas.openxmlformats.org/officeDocument/2006/relationships/tags" Target="../tags/tag2415.xml"/><Relationship Id="rId248" Type="http://schemas.openxmlformats.org/officeDocument/2006/relationships/tags" Target="../tags/tag2414.xml"/><Relationship Id="rId247" Type="http://schemas.openxmlformats.org/officeDocument/2006/relationships/tags" Target="../tags/tag2413.xml"/><Relationship Id="rId246" Type="http://schemas.openxmlformats.org/officeDocument/2006/relationships/tags" Target="../tags/tag2412.xml"/><Relationship Id="rId245" Type="http://schemas.openxmlformats.org/officeDocument/2006/relationships/tags" Target="../tags/tag2411.xml"/><Relationship Id="rId244" Type="http://schemas.openxmlformats.org/officeDocument/2006/relationships/tags" Target="../tags/tag2410.xml"/><Relationship Id="rId243" Type="http://schemas.openxmlformats.org/officeDocument/2006/relationships/tags" Target="../tags/tag2409.xml"/><Relationship Id="rId242" Type="http://schemas.openxmlformats.org/officeDocument/2006/relationships/tags" Target="../tags/tag2408.xml"/><Relationship Id="rId241" Type="http://schemas.openxmlformats.org/officeDocument/2006/relationships/tags" Target="../tags/tag2407.xml"/><Relationship Id="rId240" Type="http://schemas.openxmlformats.org/officeDocument/2006/relationships/tags" Target="../tags/tag2406.xml"/><Relationship Id="rId24" Type="http://schemas.openxmlformats.org/officeDocument/2006/relationships/tags" Target="../tags/tag2194.xml"/><Relationship Id="rId239" Type="http://schemas.openxmlformats.org/officeDocument/2006/relationships/tags" Target="../tags/tag2405.xml"/><Relationship Id="rId238" Type="http://schemas.openxmlformats.org/officeDocument/2006/relationships/tags" Target="../tags/tag2404.xml"/><Relationship Id="rId237" Type="http://schemas.openxmlformats.org/officeDocument/2006/relationships/tags" Target="../tags/tag2403.xml"/><Relationship Id="rId236" Type="http://schemas.openxmlformats.org/officeDocument/2006/relationships/tags" Target="../tags/tag2402.xml"/><Relationship Id="rId235" Type="http://schemas.openxmlformats.org/officeDocument/2006/relationships/tags" Target="../tags/tag2401.xml"/><Relationship Id="rId234" Type="http://schemas.openxmlformats.org/officeDocument/2006/relationships/tags" Target="../tags/tag2400.xml"/><Relationship Id="rId233" Type="http://schemas.openxmlformats.org/officeDocument/2006/relationships/tags" Target="../tags/tag2399.xml"/><Relationship Id="rId232" Type="http://schemas.openxmlformats.org/officeDocument/2006/relationships/tags" Target="../tags/tag2398.xml"/><Relationship Id="rId231" Type="http://schemas.openxmlformats.org/officeDocument/2006/relationships/tags" Target="../tags/tag2397.xml"/><Relationship Id="rId230" Type="http://schemas.openxmlformats.org/officeDocument/2006/relationships/tags" Target="../tags/tag2396.xml"/><Relationship Id="rId23" Type="http://schemas.openxmlformats.org/officeDocument/2006/relationships/tags" Target="../tags/tag2193.xml"/><Relationship Id="rId229" Type="http://schemas.openxmlformats.org/officeDocument/2006/relationships/tags" Target="../tags/tag2395.xml"/><Relationship Id="rId228" Type="http://schemas.openxmlformats.org/officeDocument/2006/relationships/tags" Target="../tags/tag2394.xml"/><Relationship Id="rId227" Type="http://schemas.openxmlformats.org/officeDocument/2006/relationships/tags" Target="../tags/tag2393.xml"/><Relationship Id="rId226" Type="http://schemas.openxmlformats.org/officeDocument/2006/relationships/tags" Target="../tags/tag2392.xml"/><Relationship Id="rId225" Type="http://schemas.openxmlformats.org/officeDocument/2006/relationships/tags" Target="../tags/tag2391.xml"/><Relationship Id="rId224" Type="http://schemas.openxmlformats.org/officeDocument/2006/relationships/tags" Target="../tags/tag2390.xml"/><Relationship Id="rId223" Type="http://schemas.openxmlformats.org/officeDocument/2006/relationships/tags" Target="../tags/tag2389.xml"/><Relationship Id="rId222" Type="http://schemas.openxmlformats.org/officeDocument/2006/relationships/tags" Target="../tags/tag2388.xml"/><Relationship Id="rId221" Type="http://schemas.openxmlformats.org/officeDocument/2006/relationships/tags" Target="../tags/tag2387.xml"/><Relationship Id="rId220" Type="http://schemas.openxmlformats.org/officeDocument/2006/relationships/tags" Target="../tags/tag2386.xml"/><Relationship Id="rId22" Type="http://schemas.openxmlformats.org/officeDocument/2006/relationships/tags" Target="../tags/tag2192.xml"/><Relationship Id="rId219" Type="http://schemas.openxmlformats.org/officeDocument/2006/relationships/tags" Target="../tags/tag2385.xml"/><Relationship Id="rId218" Type="http://schemas.openxmlformats.org/officeDocument/2006/relationships/tags" Target="../tags/tag2384.xml"/><Relationship Id="rId217" Type="http://schemas.openxmlformats.org/officeDocument/2006/relationships/tags" Target="../tags/tag2383.xml"/><Relationship Id="rId216" Type="http://schemas.openxmlformats.org/officeDocument/2006/relationships/tags" Target="../tags/tag2382.xml"/><Relationship Id="rId215" Type="http://schemas.openxmlformats.org/officeDocument/2006/relationships/tags" Target="../tags/tag2381.xml"/><Relationship Id="rId214" Type="http://schemas.openxmlformats.org/officeDocument/2006/relationships/tags" Target="../tags/tag2380.xml"/><Relationship Id="rId213" Type="http://schemas.openxmlformats.org/officeDocument/2006/relationships/tags" Target="../tags/tag2379.xml"/><Relationship Id="rId212" Type="http://schemas.openxmlformats.org/officeDocument/2006/relationships/tags" Target="../tags/tag2378.xml"/><Relationship Id="rId211" Type="http://schemas.openxmlformats.org/officeDocument/2006/relationships/tags" Target="../tags/tag2377.xml"/><Relationship Id="rId210" Type="http://schemas.openxmlformats.org/officeDocument/2006/relationships/tags" Target="../tags/tag2376.xml"/><Relationship Id="rId21" Type="http://schemas.openxmlformats.org/officeDocument/2006/relationships/tags" Target="../tags/tag2191.xml"/><Relationship Id="rId209" Type="http://schemas.openxmlformats.org/officeDocument/2006/relationships/tags" Target="../tags/tag2375.xml"/><Relationship Id="rId208" Type="http://schemas.openxmlformats.org/officeDocument/2006/relationships/tags" Target="../tags/tag2374.xml"/><Relationship Id="rId207" Type="http://schemas.openxmlformats.org/officeDocument/2006/relationships/tags" Target="../tags/tag2373.xml"/><Relationship Id="rId206" Type="http://schemas.openxmlformats.org/officeDocument/2006/relationships/tags" Target="../tags/tag2372.xml"/><Relationship Id="rId205" Type="http://schemas.openxmlformats.org/officeDocument/2006/relationships/tags" Target="../tags/tag2371.xml"/><Relationship Id="rId204" Type="http://schemas.openxmlformats.org/officeDocument/2006/relationships/tags" Target="../tags/tag2370.xml"/><Relationship Id="rId203" Type="http://schemas.openxmlformats.org/officeDocument/2006/relationships/tags" Target="../tags/tag2369.xml"/><Relationship Id="rId202" Type="http://schemas.openxmlformats.org/officeDocument/2006/relationships/tags" Target="../tags/tag2368.xml"/><Relationship Id="rId201" Type="http://schemas.openxmlformats.org/officeDocument/2006/relationships/tags" Target="../tags/tag2367.xml"/><Relationship Id="rId200" Type="http://schemas.openxmlformats.org/officeDocument/2006/relationships/tags" Target="../tags/tag2366.xml"/><Relationship Id="rId20" Type="http://schemas.openxmlformats.org/officeDocument/2006/relationships/tags" Target="../tags/tag2190.xml"/><Relationship Id="rId2" Type="http://schemas.openxmlformats.org/officeDocument/2006/relationships/tags" Target="../tags/tag2173.xml"/><Relationship Id="rId199" Type="http://schemas.openxmlformats.org/officeDocument/2006/relationships/tags" Target="../tags/tag2365.xml"/><Relationship Id="rId198" Type="http://schemas.openxmlformats.org/officeDocument/2006/relationships/tags" Target="../tags/tag2364.xml"/><Relationship Id="rId197" Type="http://schemas.openxmlformats.org/officeDocument/2006/relationships/tags" Target="../tags/tag2363.xml"/><Relationship Id="rId196" Type="http://schemas.openxmlformats.org/officeDocument/2006/relationships/tags" Target="../tags/tag2362.xml"/><Relationship Id="rId195" Type="http://schemas.openxmlformats.org/officeDocument/2006/relationships/tags" Target="../tags/tag2361.xml"/><Relationship Id="rId194" Type="http://schemas.openxmlformats.org/officeDocument/2006/relationships/tags" Target="../tags/tag2360.xml"/><Relationship Id="rId193" Type="http://schemas.openxmlformats.org/officeDocument/2006/relationships/tags" Target="../tags/tag2359.xml"/><Relationship Id="rId192" Type="http://schemas.openxmlformats.org/officeDocument/2006/relationships/tags" Target="../tags/tag2358.xml"/><Relationship Id="rId191" Type="http://schemas.openxmlformats.org/officeDocument/2006/relationships/tags" Target="../tags/tag2357.xml"/><Relationship Id="rId190" Type="http://schemas.openxmlformats.org/officeDocument/2006/relationships/tags" Target="../tags/tag2356.xml"/><Relationship Id="rId19" Type="http://schemas.openxmlformats.org/officeDocument/2006/relationships/tags" Target="../tags/tag2189.xml"/><Relationship Id="rId189" Type="http://schemas.openxmlformats.org/officeDocument/2006/relationships/tags" Target="../tags/tag2355.xml"/><Relationship Id="rId188" Type="http://schemas.openxmlformats.org/officeDocument/2006/relationships/tags" Target="../tags/tag2354.xml"/><Relationship Id="rId187" Type="http://schemas.openxmlformats.org/officeDocument/2006/relationships/tags" Target="../tags/tag2353.xml"/><Relationship Id="rId186" Type="http://schemas.openxmlformats.org/officeDocument/2006/relationships/tags" Target="../tags/tag2352.xml"/><Relationship Id="rId185" Type="http://schemas.openxmlformats.org/officeDocument/2006/relationships/tags" Target="../tags/tag2351.xml"/><Relationship Id="rId184" Type="http://schemas.openxmlformats.org/officeDocument/2006/relationships/tags" Target="../tags/tag2350.xml"/><Relationship Id="rId183" Type="http://schemas.openxmlformats.org/officeDocument/2006/relationships/tags" Target="../tags/tag2349.xml"/><Relationship Id="rId182" Type="http://schemas.openxmlformats.org/officeDocument/2006/relationships/tags" Target="../tags/tag2348.xml"/><Relationship Id="rId181" Type="http://schemas.openxmlformats.org/officeDocument/2006/relationships/tags" Target="../tags/tag2347.xml"/><Relationship Id="rId180" Type="http://schemas.openxmlformats.org/officeDocument/2006/relationships/tags" Target="../tags/tag2346.xml"/><Relationship Id="rId18" Type="http://schemas.openxmlformats.org/officeDocument/2006/relationships/tags" Target="../tags/tag2188.xml"/><Relationship Id="rId179" Type="http://schemas.openxmlformats.org/officeDocument/2006/relationships/tags" Target="../tags/tag2345.xml"/><Relationship Id="rId178" Type="http://schemas.openxmlformats.org/officeDocument/2006/relationships/tags" Target="../tags/tag2344.xml"/><Relationship Id="rId177" Type="http://schemas.openxmlformats.org/officeDocument/2006/relationships/tags" Target="../tags/tag2343.xml"/><Relationship Id="rId176" Type="http://schemas.openxmlformats.org/officeDocument/2006/relationships/tags" Target="../tags/tag2342.xml"/><Relationship Id="rId175" Type="http://schemas.openxmlformats.org/officeDocument/2006/relationships/tags" Target="../tags/tag2341.xml"/><Relationship Id="rId174" Type="http://schemas.openxmlformats.org/officeDocument/2006/relationships/tags" Target="../tags/tag2340.xml"/><Relationship Id="rId173" Type="http://schemas.openxmlformats.org/officeDocument/2006/relationships/tags" Target="../tags/tag2339.xml"/><Relationship Id="rId172" Type="http://schemas.openxmlformats.org/officeDocument/2006/relationships/image" Target="../media/image139.emf"/><Relationship Id="rId171" Type="http://schemas.openxmlformats.org/officeDocument/2006/relationships/oleObject" Target="../embeddings/oleObject19.bin"/><Relationship Id="rId170" Type="http://schemas.openxmlformats.org/officeDocument/2006/relationships/tags" Target="../tags/tag2338.xml"/><Relationship Id="rId17" Type="http://schemas.openxmlformats.org/officeDocument/2006/relationships/tags" Target="../tags/tag2187.xml"/><Relationship Id="rId169" Type="http://schemas.openxmlformats.org/officeDocument/2006/relationships/tags" Target="../tags/tag2337.xml"/><Relationship Id="rId168" Type="http://schemas.openxmlformats.org/officeDocument/2006/relationships/tags" Target="../tags/tag2336.xml"/><Relationship Id="rId167" Type="http://schemas.openxmlformats.org/officeDocument/2006/relationships/tags" Target="../tags/tag2335.xml"/><Relationship Id="rId166" Type="http://schemas.openxmlformats.org/officeDocument/2006/relationships/tags" Target="../tags/tag2334.xml"/><Relationship Id="rId165" Type="http://schemas.openxmlformats.org/officeDocument/2006/relationships/tags" Target="../tags/tag2333.xml"/><Relationship Id="rId164" Type="http://schemas.openxmlformats.org/officeDocument/2006/relationships/tags" Target="../tags/tag2332.xml"/><Relationship Id="rId163" Type="http://schemas.openxmlformats.org/officeDocument/2006/relationships/tags" Target="../tags/tag2331.xml"/><Relationship Id="rId162" Type="http://schemas.openxmlformats.org/officeDocument/2006/relationships/tags" Target="../tags/tag2330.xml"/><Relationship Id="rId161" Type="http://schemas.openxmlformats.org/officeDocument/2006/relationships/tags" Target="../tags/tag2329.xml"/><Relationship Id="rId160" Type="http://schemas.openxmlformats.org/officeDocument/2006/relationships/tags" Target="../tags/tag2328.xml"/><Relationship Id="rId16" Type="http://schemas.openxmlformats.org/officeDocument/2006/relationships/tags" Target="../tags/tag2186.xml"/><Relationship Id="rId159" Type="http://schemas.openxmlformats.org/officeDocument/2006/relationships/tags" Target="../tags/tag2327.xml"/><Relationship Id="rId158" Type="http://schemas.openxmlformats.org/officeDocument/2006/relationships/tags" Target="../tags/tag2326.xml"/><Relationship Id="rId157" Type="http://schemas.openxmlformats.org/officeDocument/2006/relationships/tags" Target="../tags/tag2325.xml"/><Relationship Id="rId156" Type="http://schemas.openxmlformats.org/officeDocument/2006/relationships/tags" Target="../tags/tag2324.xml"/><Relationship Id="rId155" Type="http://schemas.openxmlformats.org/officeDocument/2006/relationships/tags" Target="../tags/tag2323.xml"/><Relationship Id="rId154" Type="http://schemas.openxmlformats.org/officeDocument/2006/relationships/tags" Target="../tags/tag2322.xml"/><Relationship Id="rId153" Type="http://schemas.openxmlformats.org/officeDocument/2006/relationships/tags" Target="../tags/tag2321.xml"/><Relationship Id="rId152" Type="http://schemas.openxmlformats.org/officeDocument/2006/relationships/tags" Target="../tags/tag2320.xml"/><Relationship Id="rId151" Type="http://schemas.openxmlformats.org/officeDocument/2006/relationships/tags" Target="../tags/tag2319.xml"/><Relationship Id="rId150" Type="http://schemas.openxmlformats.org/officeDocument/2006/relationships/tags" Target="../tags/tag2318.xml"/><Relationship Id="rId15" Type="http://schemas.openxmlformats.org/officeDocument/2006/relationships/tags" Target="../tags/tag2185.xml"/><Relationship Id="rId149" Type="http://schemas.openxmlformats.org/officeDocument/2006/relationships/tags" Target="../tags/tag2317.xml"/><Relationship Id="rId148" Type="http://schemas.openxmlformats.org/officeDocument/2006/relationships/tags" Target="../tags/tag2316.xml"/><Relationship Id="rId147" Type="http://schemas.openxmlformats.org/officeDocument/2006/relationships/tags" Target="../tags/tag2315.xml"/><Relationship Id="rId146" Type="http://schemas.openxmlformats.org/officeDocument/2006/relationships/tags" Target="../tags/tag2314.xml"/><Relationship Id="rId145" Type="http://schemas.openxmlformats.org/officeDocument/2006/relationships/tags" Target="../tags/tag2313.xml"/><Relationship Id="rId144" Type="http://schemas.openxmlformats.org/officeDocument/2006/relationships/tags" Target="../tags/tag2312.xml"/><Relationship Id="rId143" Type="http://schemas.openxmlformats.org/officeDocument/2006/relationships/tags" Target="../tags/tag2311.xml"/><Relationship Id="rId142" Type="http://schemas.openxmlformats.org/officeDocument/2006/relationships/tags" Target="../tags/tag2310.xml"/><Relationship Id="rId141" Type="http://schemas.openxmlformats.org/officeDocument/2006/relationships/tags" Target="../tags/tag2309.xml"/><Relationship Id="rId140" Type="http://schemas.openxmlformats.org/officeDocument/2006/relationships/tags" Target="../tags/tag2308.xml"/><Relationship Id="rId14" Type="http://schemas.openxmlformats.org/officeDocument/2006/relationships/tags" Target="../tags/tag2184.xml"/><Relationship Id="rId139" Type="http://schemas.openxmlformats.org/officeDocument/2006/relationships/tags" Target="../tags/tag2307.xml"/><Relationship Id="rId138" Type="http://schemas.openxmlformats.org/officeDocument/2006/relationships/tags" Target="../tags/tag2306.xml"/><Relationship Id="rId137" Type="http://schemas.openxmlformats.org/officeDocument/2006/relationships/tags" Target="../tags/tag2305.xml"/><Relationship Id="rId136" Type="http://schemas.openxmlformats.org/officeDocument/2006/relationships/tags" Target="../tags/tag2304.xml"/><Relationship Id="rId135" Type="http://schemas.openxmlformats.org/officeDocument/2006/relationships/tags" Target="../tags/tag2303.xml"/><Relationship Id="rId134" Type="http://schemas.openxmlformats.org/officeDocument/2006/relationships/tags" Target="../tags/tag2302.xml"/><Relationship Id="rId133" Type="http://schemas.openxmlformats.org/officeDocument/2006/relationships/tags" Target="../tags/tag2301.xml"/><Relationship Id="rId132" Type="http://schemas.openxmlformats.org/officeDocument/2006/relationships/tags" Target="../tags/tag2300.xml"/><Relationship Id="rId131" Type="http://schemas.openxmlformats.org/officeDocument/2006/relationships/tags" Target="../tags/tag2299.xml"/><Relationship Id="rId130" Type="http://schemas.openxmlformats.org/officeDocument/2006/relationships/tags" Target="../tags/tag2298.xml"/><Relationship Id="rId13" Type="http://schemas.openxmlformats.org/officeDocument/2006/relationships/tags" Target="../tags/tag2183.xml"/><Relationship Id="rId129" Type="http://schemas.openxmlformats.org/officeDocument/2006/relationships/tags" Target="../tags/tag2297.xml"/><Relationship Id="rId128" Type="http://schemas.openxmlformats.org/officeDocument/2006/relationships/tags" Target="../tags/tag2296.xml"/><Relationship Id="rId127" Type="http://schemas.openxmlformats.org/officeDocument/2006/relationships/tags" Target="../tags/tag2295.xml"/><Relationship Id="rId126" Type="http://schemas.openxmlformats.org/officeDocument/2006/relationships/tags" Target="../tags/tag2294.xml"/><Relationship Id="rId125" Type="http://schemas.openxmlformats.org/officeDocument/2006/relationships/tags" Target="../tags/tag2293.xml"/><Relationship Id="rId124" Type="http://schemas.openxmlformats.org/officeDocument/2006/relationships/tags" Target="../tags/tag2292.xml"/><Relationship Id="rId123" Type="http://schemas.openxmlformats.org/officeDocument/2006/relationships/tags" Target="../tags/tag2291.xml"/><Relationship Id="rId122" Type="http://schemas.openxmlformats.org/officeDocument/2006/relationships/tags" Target="../tags/tag2290.xml"/><Relationship Id="rId121" Type="http://schemas.openxmlformats.org/officeDocument/2006/relationships/tags" Target="../tags/tag2289.xml"/><Relationship Id="rId120" Type="http://schemas.openxmlformats.org/officeDocument/2006/relationships/tags" Target="../tags/tag2288.xml"/><Relationship Id="rId12" Type="http://schemas.openxmlformats.org/officeDocument/2006/relationships/tags" Target="../tags/tag2182.xml"/><Relationship Id="rId119" Type="http://schemas.openxmlformats.org/officeDocument/2006/relationships/tags" Target="../tags/tag2287.xml"/><Relationship Id="rId118" Type="http://schemas.openxmlformats.org/officeDocument/2006/relationships/tags" Target="../tags/tag2286.xml"/><Relationship Id="rId117" Type="http://schemas.openxmlformats.org/officeDocument/2006/relationships/tags" Target="../tags/tag2285.xml"/><Relationship Id="rId116" Type="http://schemas.openxmlformats.org/officeDocument/2006/relationships/tags" Target="../tags/tag2284.xml"/><Relationship Id="rId115" Type="http://schemas.openxmlformats.org/officeDocument/2006/relationships/tags" Target="../tags/tag2283.xml"/><Relationship Id="rId114" Type="http://schemas.openxmlformats.org/officeDocument/2006/relationships/tags" Target="../tags/tag2282.xml"/><Relationship Id="rId113" Type="http://schemas.openxmlformats.org/officeDocument/2006/relationships/tags" Target="../tags/tag2281.xml"/><Relationship Id="rId112" Type="http://schemas.openxmlformats.org/officeDocument/2006/relationships/tags" Target="../tags/tag2280.xml"/><Relationship Id="rId111" Type="http://schemas.openxmlformats.org/officeDocument/2006/relationships/tags" Target="../tags/tag2279.xml"/><Relationship Id="rId110" Type="http://schemas.openxmlformats.org/officeDocument/2006/relationships/tags" Target="../tags/tag2278.xml"/><Relationship Id="rId11" Type="http://schemas.openxmlformats.org/officeDocument/2006/relationships/tags" Target="../tags/tag2181.xml"/><Relationship Id="rId109" Type="http://schemas.openxmlformats.org/officeDocument/2006/relationships/tags" Target="../tags/tag2277.xml"/><Relationship Id="rId108" Type="http://schemas.openxmlformats.org/officeDocument/2006/relationships/tags" Target="../tags/tag2276.xml"/><Relationship Id="rId107" Type="http://schemas.openxmlformats.org/officeDocument/2006/relationships/tags" Target="../tags/tag2275.xml"/><Relationship Id="rId106" Type="http://schemas.openxmlformats.org/officeDocument/2006/relationships/tags" Target="../tags/tag2274.xml"/><Relationship Id="rId105" Type="http://schemas.openxmlformats.org/officeDocument/2006/relationships/tags" Target="../tags/tag2273.xml"/><Relationship Id="rId104" Type="http://schemas.openxmlformats.org/officeDocument/2006/relationships/tags" Target="../tags/tag2272.xml"/><Relationship Id="rId103" Type="http://schemas.openxmlformats.org/officeDocument/2006/relationships/tags" Target="../tags/tag2271.xml"/><Relationship Id="rId102" Type="http://schemas.openxmlformats.org/officeDocument/2006/relationships/tags" Target="../tags/tag2270.xml"/><Relationship Id="rId101" Type="http://schemas.openxmlformats.org/officeDocument/2006/relationships/tags" Target="../tags/tag2269.xml"/><Relationship Id="rId100" Type="http://schemas.openxmlformats.org/officeDocument/2006/relationships/tags" Target="../tags/tag2268.xml"/><Relationship Id="rId10" Type="http://schemas.openxmlformats.org/officeDocument/2006/relationships/tags" Target="../tags/tag2180.xml"/><Relationship Id="rId1" Type="http://schemas.openxmlformats.org/officeDocument/2006/relationships/tags" Target="../tags/tag2172.xml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23.bin"/><Relationship Id="rId98" Type="http://schemas.openxmlformats.org/officeDocument/2006/relationships/tags" Target="../tags/tag2520.xml"/><Relationship Id="rId97" Type="http://schemas.openxmlformats.org/officeDocument/2006/relationships/oleObject" Target="../embeddings/oleObject22.bin"/><Relationship Id="rId96" Type="http://schemas.openxmlformats.org/officeDocument/2006/relationships/tags" Target="../tags/tag2519.xml"/><Relationship Id="rId95" Type="http://schemas.openxmlformats.org/officeDocument/2006/relationships/image" Target="../media/image119.emf"/><Relationship Id="rId94" Type="http://schemas.openxmlformats.org/officeDocument/2006/relationships/oleObject" Target="../embeddings/oleObject21.bin"/><Relationship Id="rId93" Type="http://schemas.openxmlformats.org/officeDocument/2006/relationships/tags" Target="../tags/tag2518.xml"/><Relationship Id="rId92" Type="http://schemas.openxmlformats.org/officeDocument/2006/relationships/tags" Target="../tags/tag2517.xml"/><Relationship Id="rId91" Type="http://schemas.openxmlformats.org/officeDocument/2006/relationships/tags" Target="../tags/tag2516.xml"/><Relationship Id="rId90" Type="http://schemas.openxmlformats.org/officeDocument/2006/relationships/tags" Target="../tags/tag2515.xml"/><Relationship Id="rId9" Type="http://schemas.openxmlformats.org/officeDocument/2006/relationships/tags" Target="../tags/tag2434.xml"/><Relationship Id="rId89" Type="http://schemas.openxmlformats.org/officeDocument/2006/relationships/tags" Target="../tags/tag2514.xml"/><Relationship Id="rId88" Type="http://schemas.openxmlformats.org/officeDocument/2006/relationships/tags" Target="../tags/tag2513.xml"/><Relationship Id="rId87" Type="http://schemas.openxmlformats.org/officeDocument/2006/relationships/tags" Target="../tags/tag2512.xml"/><Relationship Id="rId86" Type="http://schemas.openxmlformats.org/officeDocument/2006/relationships/tags" Target="../tags/tag2511.xml"/><Relationship Id="rId85" Type="http://schemas.openxmlformats.org/officeDocument/2006/relationships/tags" Target="../tags/tag2510.xml"/><Relationship Id="rId84" Type="http://schemas.openxmlformats.org/officeDocument/2006/relationships/tags" Target="../tags/tag2509.xml"/><Relationship Id="rId83" Type="http://schemas.openxmlformats.org/officeDocument/2006/relationships/tags" Target="../tags/tag2508.xml"/><Relationship Id="rId82" Type="http://schemas.openxmlformats.org/officeDocument/2006/relationships/tags" Target="../tags/tag2507.xml"/><Relationship Id="rId81" Type="http://schemas.openxmlformats.org/officeDocument/2006/relationships/tags" Target="../tags/tag2506.xml"/><Relationship Id="rId80" Type="http://schemas.openxmlformats.org/officeDocument/2006/relationships/tags" Target="../tags/tag2505.xml"/><Relationship Id="rId8" Type="http://schemas.openxmlformats.org/officeDocument/2006/relationships/tags" Target="../tags/tag2433.xml"/><Relationship Id="rId79" Type="http://schemas.openxmlformats.org/officeDocument/2006/relationships/tags" Target="../tags/tag2504.xml"/><Relationship Id="rId78" Type="http://schemas.openxmlformats.org/officeDocument/2006/relationships/tags" Target="../tags/tag2503.xml"/><Relationship Id="rId77" Type="http://schemas.openxmlformats.org/officeDocument/2006/relationships/tags" Target="../tags/tag2502.xml"/><Relationship Id="rId76" Type="http://schemas.openxmlformats.org/officeDocument/2006/relationships/tags" Target="../tags/tag2501.xml"/><Relationship Id="rId75" Type="http://schemas.openxmlformats.org/officeDocument/2006/relationships/tags" Target="../tags/tag2500.xml"/><Relationship Id="rId74" Type="http://schemas.openxmlformats.org/officeDocument/2006/relationships/tags" Target="../tags/tag2499.xml"/><Relationship Id="rId73" Type="http://schemas.openxmlformats.org/officeDocument/2006/relationships/tags" Target="../tags/tag2498.xml"/><Relationship Id="rId72" Type="http://schemas.openxmlformats.org/officeDocument/2006/relationships/tags" Target="../tags/tag2497.xml"/><Relationship Id="rId71" Type="http://schemas.openxmlformats.org/officeDocument/2006/relationships/tags" Target="../tags/tag2496.xml"/><Relationship Id="rId70" Type="http://schemas.openxmlformats.org/officeDocument/2006/relationships/tags" Target="../tags/tag2495.xml"/><Relationship Id="rId7" Type="http://schemas.openxmlformats.org/officeDocument/2006/relationships/tags" Target="../tags/tag2432.xml"/><Relationship Id="rId69" Type="http://schemas.openxmlformats.org/officeDocument/2006/relationships/tags" Target="../tags/tag2494.xml"/><Relationship Id="rId68" Type="http://schemas.openxmlformats.org/officeDocument/2006/relationships/tags" Target="../tags/tag2493.xml"/><Relationship Id="rId67" Type="http://schemas.openxmlformats.org/officeDocument/2006/relationships/tags" Target="../tags/tag2492.xml"/><Relationship Id="rId66" Type="http://schemas.openxmlformats.org/officeDocument/2006/relationships/tags" Target="../tags/tag2491.xml"/><Relationship Id="rId65" Type="http://schemas.openxmlformats.org/officeDocument/2006/relationships/tags" Target="../tags/tag2490.xml"/><Relationship Id="rId64" Type="http://schemas.openxmlformats.org/officeDocument/2006/relationships/tags" Target="../tags/tag2489.xml"/><Relationship Id="rId63" Type="http://schemas.openxmlformats.org/officeDocument/2006/relationships/tags" Target="../tags/tag2488.xml"/><Relationship Id="rId62" Type="http://schemas.openxmlformats.org/officeDocument/2006/relationships/tags" Target="../tags/tag2487.xml"/><Relationship Id="rId61" Type="http://schemas.openxmlformats.org/officeDocument/2006/relationships/tags" Target="../tags/tag2486.xml"/><Relationship Id="rId60" Type="http://schemas.openxmlformats.org/officeDocument/2006/relationships/tags" Target="../tags/tag2485.xml"/><Relationship Id="rId6" Type="http://schemas.openxmlformats.org/officeDocument/2006/relationships/tags" Target="../tags/tag2431.xml"/><Relationship Id="rId59" Type="http://schemas.openxmlformats.org/officeDocument/2006/relationships/tags" Target="../tags/tag2484.xml"/><Relationship Id="rId58" Type="http://schemas.openxmlformats.org/officeDocument/2006/relationships/tags" Target="../tags/tag2483.xml"/><Relationship Id="rId57" Type="http://schemas.openxmlformats.org/officeDocument/2006/relationships/tags" Target="../tags/tag2482.xml"/><Relationship Id="rId56" Type="http://schemas.openxmlformats.org/officeDocument/2006/relationships/tags" Target="../tags/tag2481.xml"/><Relationship Id="rId55" Type="http://schemas.openxmlformats.org/officeDocument/2006/relationships/tags" Target="../tags/tag2480.xml"/><Relationship Id="rId54" Type="http://schemas.openxmlformats.org/officeDocument/2006/relationships/tags" Target="../tags/tag2479.xml"/><Relationship Id="rId53" Type="http://schemas.openxmlformats.org/officeDocument/2006/relationships/tags" Target="../tags/tag2478.xml"/><Relationship Id="rId52" Type="http://schemas.openxmlformats.org/officeDocument/2006/relationships/tags" Target="../tags/tag2477.xml"/><Relationship Id="rId51" Type="http://schemas.openxmlformats.org/officeDocument/2006/relationships/tags" Target="../tags/tag2476.xml"/><Relationship Id="rId50" Type="http://schemas.openxmlformats.org/officeDocument/2006/relationships/tags" Target="../tags/tag2475.xml"/><Relationship Id="rId5" Type="http://schemas.openxmlformats.org/officeDocument/2006/relationships/tags" Target="../tags/tag2430.xml"/><Relationship Id="rId49" Type="http://schemas.openxmlformats.org/officeDocument/2006/relationships/tags" Target="../tags/tag2474.xml"/><Relationship Id="rId48" Type="http://schemas.openxmlformats.org/officeDocument/2006/relationships/tags" Target="../tags/tag2473.xml"/><Relationship Id="rId47" Type="http://schemas.openxmlformats.org/officeDocument/2006/relationships/tags" Target="../tags/tag2472.xml"/><Relationship Id="rId46" Type="http://schemas.openxmlformats.org/officeDocument/2006/relationships/tags" Target="../tags/tag2471.xml"/><Relationship Id="rId45" Type="http://schemas.openxmlformats.org/officeDocument/2006/relationships/tags" Target="../tags/tag2470.xml"/><Relationship Id="rId44" Type="http://schemas.openxmlformats.org/officeDocument/2006/relationships/tags" Target="../tags/tag2469.xml"/><Relationship Id="rId43" Type="http://schemas.openxmlformats.org/officeDocument/2006/relationships/tags" Target="../tags/tag2468.xml"/><Relationship Id="rId42" Type="http://schemas.openxmlformats.org/officeDocument/2006/relationships/tags" Target="../tags/tag2467.xml"/><Relationship Id="rId41" Type="http://schemas.openxmlformats.org/officeDocument/2006/relationships/tags" Target="../tags/tag2466.xml"/><Relationship Id="rId40" Type="http://schemas.openxmlformats.org/officeDocument/2006/relationships/tags" Target="../tags/tag2465.xml"/><Relationship Id="rId4" Type="http://schemas.openxmlformats.org/officeDocument/2006/relationships/tags" Target="../tags/tag2429.xml"/><Relationship Id="rId39" Type="http://schemas.openxmlformats.org/officeDocument/2006/relationships/tags" Target="../tags/tag2464.xml"/><Relationship Id="rId38" Type="http://schemas.openxmlformats.org/officeDocument/2006/relationships/tags" Target="../tags/tag2463.xml"/><Relationship Id="rId37" Type="http://schemas.openxmlformats.org/officeDocument/2006/relationships/tags" Target="../tags/tag2462.xml"/><Relationship Id="rId36" Type="http://schemas.openxmlformats.org/officeDocument/2006/relationships/tags" Target="../tags/tag2461.xml"/><Relationship Id="rId35" Type="http://schemas.openxmlformats.org/officeDocument/2006/relationships/tags" Target="../tags/tag2460.xml"/><Relationship Id="rId34" Type="http://schemas.openxmlformats.org/officeDocument/2006/relationships/tags" Target="../tags/tag2459.xml"/><Relationship Id="rId33" Type="http://schemas.openxmlformats.org/officeDocument/2006/relationships/tags" Target="../tags/tag2458.xml"/><Relationship Id="rId32" Type="http://schemas.openxmlformats.org/officeDocument/2006/relationships/tags" Target="../tags/tag2457.xml"/><Relationship Id="rId31" Type="http://schemas.openxmlformats.org/officeDocument/2006/relationships/tags" Target="../tags/tag2456.xml"/><Relationship Id="rId30" Type="http://schemas.openxmlformats.org/officeDocument/2006/relationships/tags" Target="../tags/tag2455.xml"/><Relationship Id="rId3" Type="http://schemas.openxmlformats.org/officeDocument/2006/relationships/tags" Target="../tags/tag2428.xml"/><Relationship Id="rId29" Type="http://schemas.openxmlformats.org/officeDocument/2006/relationships/tags" Target="../tags/tag2454.xml"/><Relationship Id="rId28" Type="http://schemas.openxmlformats.org/officeDocument/2006/relationships/tags" Target="../tags/tag2453.xml"/><Relationship Id="rId27" Type="http://schemas.openxmlformats.org/officeDocument/2006/relationships/tags" Target="../tags/tag2452.xml"/><Relationship Id="rId26" Type="http://schemas.openxmlformats.org/officeDocument/2006/relationships/tags" Target="../tags/tag2451.xml"/><Relationship Id="rId25" Type="http://schemas.openxmlformats.org/officeDocument/2006/relationships/tags" Target="../tags/tag2450.xml"/><Relationship Id="rId24" Type="http://schemas.openxmlformats.org/officeDocument/2006/relationships/tags" Target="../tags/tag2449.xml"/><Relationship Id="rId23" Type="http://schemas.openxmlformats.org/officeDocument/2006/relationships/tags" Target="../tags/tag2448.xml"/><Relationship Id="rId22" Type="http://schemas.openxmlformats.org/officeDocument/2006/relationships/tags" Target="../tags/tag2447.xml"/><Relationship Id="rId21" Type="http://schemas.openxmlformats.org/officeDocument/2006/relationships/tags" Target="../tags/tag2446.xml"/><Relationship Id="rId20" Type="http://schemas.openxmlformats.org/officeDocument/2006/relationships/tags" Target="../tags/tag2445.xml"/><Relationship Id="rId2" Type="http://schemas.openxmlformats.org/officeDocument/2006/relationships/tags" Target="../tags/tag2427.xml"/><Relationship Id="rId19" Type="http://schemas.openxmlformats.org/officeDocument/2006/relationships/tags" Target="../tags/tag2444.xml"/><Relationship Id="rId18" Type="http://schemas.openxmlformats.org/officeDocument/2006/relationships/tags" Target="../tags/tag2443.xml"/><Relationship Id="rId17" Type="http://schemas.openxmlformats.org/officeDocument/2006/relationships/tags" Target="../tags/tag2442.xml"/><Relationship Id="rId16" Type="http://schemas.openxmlformats.org/officeDocument/2006/relationships/tags" Target="../tags/tag2441.xml"/><Relationship Id="rId15" Type="http://schemas.openxmlformats.org/officeDocument/2006/relationships/tags" Target="../tags/tag2440.xml"/><Relationship Id="rId14" Type="http://schemas.openxmlformats.org/officeDocument/2006/relationships/tags" Target="../tags/tag2439.xml"/><Relationship Id="rId135" Type="http://schemas.openxmlformats.org/officeDocument/2006/relationships/notesSlide" Target="../notesSlides/notesSlide50.xml"/><Relationship Id="rId134" Type="http://schemas.openxmlformats.org/officeDocument/2006/relationships/vmlDrawing" Target="../drawings/vmlDrawing12.vml"/><Relationship Id="rId133" Type="http://schemas.openxmlformats.org/officeDocument/2006/relationships/slideLayout" Target="../slideLayouts/slideLayout1.xml"/><Relationship Id="rId132" Type="http://schemas.openxmlformats.org/officeDocument/2006/relationships/tags" Target="../tags/tag2537.xml"/><Relationship Id="rId131" Type="http://schemas.openxmlformats.org/officeDocument/2006/relationships/oleObject" Target="../embeddings/oleObject39.bin"/><Relationship Id="rId130" Type="http://schemas.openxmlformats.org/officeDocument/2006/relationships/tags" Target="../tags/tag2536.xml"/><Relationship Id="rId13" Type="http://schemas.openxmlformats.org/officeDocument/2006/relationships/tags" Target="../tags/tag2438.xml"/><Relationship Id="rId129" Type="http://schemas.openxmlformats.org/officeDocument/2006/relationships/oleObject" Target="../embeddings/oleObject38.bin"/><Relationship Id="rId128" Type="http://schemas.openxmlformats.org/officeDocument/2006/relationships/tags" Target="../tags/tag2535.xml"/><Relationship Id="rId127" Type="http://schemas.openxmlformats.org/officeDocument/2006/relationships/oleObject" Target="../embeddings/oleObject37.bin"/><Relationship Id="rId126" Type="http://schemas.openxmlformats.org/officeDocument/2006/relationships/tags" Target="../tags/tag2534.xml"/><Relationship Id="rId125" Type="http://schemas.openxmlformats.org/officeDocument/2006/relationships/oleObject" Target="../embeddings/oleObject36.bin"/><Relationship Id="rId124" Type="http://schemas.openxmlformats.org/officeDocument/2006/relationships/tags" Target="../tags/tag2533.xml"/><Relationship Id="rId123" Type="http://schemas.openxmlformats.org/officeDocument/2006/relationships/oleObject" Target="../embeddings/oleObject35.bin"/><Relationship Id="rId122" Type="http://schemas.openxmlformats.org/officeDocument/2006/relationships/tags" Target="../tags/tag2532.xml"/><Relationship Id="rId121" Type="http://schemas.openxmlformats.org/officeDocument/2006/relationships/oleObject" Target="../embeddings/oleObject34.bin"/><Relationship Id="rId120" Type="http://schemas.openxmlformats.org/officeDocument/2006/relationships/tags" Target="../tags/tag2531.xml"/><Relationship Id="rId12" Type="http://schemas.openxmlformats.org/officeDocument/2006/relationships/tags" Target="../tags/tag2437.xml"/><Relationship Id="rId119" Type="http://schemas.openxmlformats.org/officeDocument/2006/relationships/oleObject" Target="../embeddings/oleObject33.bin"/><Relationship Id="rId118" Type="http://schemas.openxmlformats.org/officeDocument/2006/relationships/tags" Target="../tags/tag2530.xml"/><Relationship Id="rId117" Type="http://schemas.openxmlformats.org/officeDocument/2006/relationships/oleObject" Target="../embeddings/oleObject32.bin"/><Relationship Id="rId116" Type="http://schemas.openxmlformats.org/officeDocument/2006/relationships/tags" Target="../tags/tag2529.xml"/><Relationship Id="rId115" Type="http://schemas.openxmlformats.org/officeDocument/2006/relationships/oleObject" Target="../embeddings/oleObject31.bin"/><Relationship Id="rId114" Type="http://schemas.openxmlformats.org/officeDocument/2006/relationships/tags" Target="../tags/tag2528.xml"/><Relationship Id="rId113" Type="http://schemas.openxmlformats.org/officeDocument/2006/relationships/oleObject" Target="../embeddings/oleObject30.bin"/><Relationship Id="rId112" Type="http://schemas.openxmlformats.org/officeDocument/2006/relationships/tags" Target="../tags/tag2527.xml"/><Relationship Id="rId111" Type="http://schemas.openxmlformats.org/officeDocument/2006/relationships/oleObject" Target="../embeddings/oleObject29.bin"/><Relationship Id="rId110" Type="http://schemas.openxmlformats.org/officeDocument/2006/relationships/tags" Target="../tags/tag2526.xml"/><Relationship Id="rId11" Type="http://schemas.openxmlformats.org/officeDocument/2006/relationships/tags" Target="../tags/tag2436.xml"/><Relationship Id="rId109" Type="http://schemas.openxmlformats.org/officeDocument/2006/relationships/oleObject" Target="../embeddings/oleObject28.bin"/><Relationship Id="rId108" Type="http://schemas.openxmlformats.org/officeDocument/2006/relationships/tags" Target="../tags/tag2525.xml"/><Relationship Id="rId107" Type="http://schemas.openxmlformats.org/officeDocument/2006/relationships/oleObject" Target="../embeddings/oleObject27.bin"/><Relationship Id="rId106" Type="http://schemas.openxmlformats.org/officeDocument/2006/relationships/tags" Target="../tags/tag2524.xml"/><Relationship Id="rId105" Type="http://schemas.openxmlformats.org/officeDocument/2006/relationships/oleObject" Target="../embeddings/oleObject26.bin"/><Relationship Id="rId104" Type="http://schemas.openxmlformats.org/officeDocument/2006/relationships/tags" Target="../tags/tag2523.xml"/><Relationship Id="rId103" Type="http://schemas.openxmlformats.org/officeDocument/2006/relationships/oleObject" Target="../embeddings/oleObject25.bin"/><Relationship Id="rId102" Type="http://schemas.openxmlformats.org/officeDocument/2006/relationships/tags" Target="../tags/tag2522.xml"/><Relationship Id="rId101" Type="http://schemas.openxmlformats.org/officeDocument/2006/relationships/oleObject" Target="../embeddings/oleObject24.bin"/><Relationship Id="rId100" Type="http://schemas.openxmlformats.org/officeDocument/2006/relationships/tags" Target="../tags/tag2521.xml"/><Relationship Id="rId10" Type="http://schemas.openxmlformats.org/officeDocument/2006/relationships/tags" Target="../tags/tag2435.xml"/><Relationship Id="rId1" Type="http://schemas.openxmlformats.org/officeDocument/2006/relationships/tags" Target="../tags/tag2426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38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99" Type="http://schemas.openxmlformats.org/officeDocument/2006/relationships/tags" Target="../tags/tag2637.xml"/><Relationship Id="rId98" Type="http://schemas.openxmlformats.org/officeDocument/2006/relationships/tags" Target="../tags/tag2636.xml"/><Relationship Id="rId97" Type="http://schemas.openxmlformats.org/officeDocument/2006/relationships/tags" Target="../tags/tag2635.xml"/><Relationship Id="rId96" Type="http://schemas.openxmlformats.org/officeDocument/2006/relationships/tags" Target="../tags/tag2634.xml"/><Relationship Id="rId95" Type="http://schemas.openxmlformats.org/officeDocument/2006/relationships/tags" Target="../tags/tag2633.xml"/><Relationship Id="rId94" Type="http://schemas.openxmlformats.org/officeDocument/2006/relationships/tags" Target="../tags/tag2632.xml"/><Relationship Id="rId93" Type="http://schemas.openxmlformats.org/officeDocument/2006/relationships/tags" Target="../tags/tag2631.xml"/><Relationship Id="rId92" Type="http://schemas.openxmlformats.org/officeDocument/2006/relationships/tags" Target="../tags/tag2630.xml"/><Relationship Id="rId91" Type="http://schemas.openxmlformats.org/officeDocument/2006/relationships/tags" Target="../tags/tag2629.xml"/><Relationship Id="rId90" Type="http://schemas.openxmlformats.org/officeDocument/2006/relationships/tags" Target="../tags/tag2628.xml"/><Relationship Id="rId9" Type="http://schemas.openxmlformats.org/officeDocument/2006/relationships/tags" Target="../tags/tag2547.xml"/><Relationship Id="rId89" Type="http://schemas.openxmlformats.org/officeDocument/2006/relationships/tags" Target="../tags/tag2627.xml"/><Relationship Id="rId88" Type="http://schemas.openxmlformats.org/officeDocument/2006/relationships/tags" Target="../tags/tag2626.xml"/><Relationship Id="rId87" Type="http://schemas.openxmlformats.org/officeDocument/2006/relationships/tags" Target="../tags/tag2625.xml"/><Relationship Id="rId86" Type="http://schemas.openxmlformats.org/officeDocument/2006/relationships/tags" Target="../tags/tag2624.xml"/><Relationship Id="rId85" Type="http://schemas.openxmlformats.org/officeDocument/2006/relationships/tags" Target="../tags/tag2623.xml"/><Relationship Id="rId84" Type="http://schemas.openxmlformats.org/officeDocument/2006/relationships/tags" Target="../tags/tag2622.xml"/><Relationship Id="rId83" Type="http://schemas.openxmlformats.org/officeDocument/2006/relationships/tags" Target="../tags/tag2621.xml"/><Relationship Id="rId82" Type="http://schemas.openxmlformats.org/officeDocument/2006/relationships/tags" Target="../tags/tag2620.xml"/><Relationship Id="rId81" Type="http://schemas.openxmlformats.org/officeDocument/2006/relationships/tags" Target="../tags/tag2619.xml"/><Relationship Id="rId80" Type="http://schemas.openxmlformats.org/officeDocument/2006/relationships/tags" Target="../tags/tag2618.xml"/><Relationship Id="rId8" Type="http://schemas.openxmlformats.org/officeDocument/2006/relationships/tags" Target="../tags/tag2546.xml"/><Relationship Id="rId79" Type="http://schemas.openxmlformats.org/officeDocument/2006/relationships/tags" Target="../tags/tag2617.xml"/><Relationship Id="rId78" Type="http://schemas.openxmlformats.org/officeDocument/2006/relationships/tags" Target="../tags/tag2616.xml"/><Relationship Id="rId77" Type="http://schemas.openxmlformats.org/officeDocument/2006/relationships/tags" Target="../tags/tag2615.xml"/><Relationship Id="rId76" Type="http://schemas.openxmlformats.org/officeDocument/2006/relationships/tags" Target="../tags/tag2614.xml"/><Relationship Id="rId75" Type="http://schemas.openxmlformats.org/officeDocument/2006/relationships/tags" Target="../tags/tag2613.xml"/><Relationship Id="rId74" Type="http://schemas.openxmlformats.org/officeDocument/2006/relationships/tags" Target="../tags/tag2612.xml"/><Relationship Id="rId73" Type="http://schemas.openxmlformats.org/officeDocument/2006/relationships/tags" Target="../tags/tag2611.xml"/><Relationship Id="rId72" Type="http://schemas.openxmlformats.org/officeDocument/2006/relationships/tags" Target="../tags/tag2610.xml"/><Relationship Id="rId71" Type="http://schemas.openxmlformats.org/officeDocument/2006/relationships/tags" Target="../tags/tag2609.xml"/><Relationship Id="rId70" Type="http://schemas.openxmlformats.org/officeDocument/2006/relationships/tags" Target="../tags/tag2608.xml"/><Relationship Id="rId7" Type="http://schemas.openxmlformats.org/officeDocument/2006/relationships/tags" Target="../tags/tag2545.xml"/><Relationship Id="rId69" Type="http://schemas.openxmlformats.org/officeDocument/2006/relationships/tags" Target="../tags/tag2607.xml"/><Relationship Id="rId68" Type="http://schemas.openxmlformats.org/officeDocument/2006/relationships/tags" Target="../tags/tag2606.xml"/><Relationship Id="rId67" Type="http://schemas.openxmlformats.org/officeDocument/2006/relationships/tags" Target="../tags/tag2605.xml"/><Relationship Id="rId66" Type="http://schemas.openxmlformats.org/officeDocument/2006/relationships/tags" Target="../tags/tag2604.xml"/><Relationship Id="rId65" Type="http://schemas.openxmlformats.org/officeDocument/2006/relationships/tags" Target="../tags/tag2603.xml"/><Relationship Id="rId64" Type="http://schemas.openxmlformats.org/officeDocument/2006/relationships/tags" Target="../tags/tag2602.xml"/><Relationship Id="rId63" Type="http://schemas.openxmlformats.org/officeDocument/2006/relationships/tags" Target="../tags/tag2601.xml"/><Relationship Id="rId62" Type="http://schemas.openxmlformats.org/officeDocument/2006/relationships/tags" Target="../tags/tag2600.xml"/><Relationship Id="rId61" Type="http://schemas.openxmlformats.org/officeDocument/2006/relationships/tags" Target="../tags/tag2599.xml"/><Relationship Id="rId60" Type="http://schemas.openxmlformats.org/officeDocument/2006/relationships/tags" Target="../tags/tag2598.xml"/><Relationship Id="rId6" Type="http://schemas.openxmlformats.org/officeDocument/2006/relationships/tags" Target="../tags/tag2544.xml"/><Relationship Id="rId59" Type="http://schemas.openxmlformats.org/officeDocument/2006/relationships/tags" Target="../tags/tag2597.xml"/><Relationship Id="rId58" Type="http://schemas.openxmlformats.org/officeDocument/2006/relationships/tags" Target="../tags/tag2596.xml"/><Relationship Id="rId57" Type="http://schemas.openxmlformats.org/officeDocument/2006/relationships/tags" Target="../tags/tag2595.xml"/><Relationship Id="rId56" Type="http://schemas.openxmlformats.org/officeDocument/2006/relationships/tags" Target="../tags/tag2594.xml"/><Relationship Id="rId55" Type="http://schemas.openxmlformats.org/officeDocument/2006/relationships/tags" Target="../tags/tag2593.xml"/><Relationship Id="rId54" Type="http://schemas.openxmlformats.org/officeDocument/2006/relationships/tags" Target="../tags/tag2592.xml"/><Relationship Id="rId53" Type="http://schemas.openxmlformats.org/officeDocument/2006/relationships/tags" Target="../tags/tag2591.xml"/><Relationship Id="rId52" Type="http://schemas.openxmlformats.org/officeDocument/2006/relationships/tags" Target="../tags/tag2590.xml"/><Relationship Id="rId51" Type="http://schemas.openxmlformats.org/officeDocument/2006/relationships/tags" Target="../tags/tag2589.xml"/><Relationship Id="rId50" Type="http://schemas.openxmlformats.org/officeDocument/2006/relationships/tags" Target="../tags/tag2588.xml"/><Relationship Id="rId5" Type="http://schemas.openxmlformats.org/officeDocument/2006/relationships/tags" Target="../tags/tag2543.xml"/><Relationship Id="rId49" Type="http://schemas.openxmlformats.org/officeDocument/2006/relationships/tags" Target="../tags/tag2587.xml"/><Relationship Id="rId48" Type="http://schemas.openxmlformats.org/officeDocument/2006/relationships/tags" Target="../tags/tag2586.xml"/><Relationship Id="rId47" Type="http://schemas.openxmlformats.org/officeDocument/2006/relationships/tags" Target="../tags/tag2585.xml"/><Relationship Id="rId46" Type="http://schemas.openxmlformats.org/officeDocument/2006/relationships/tags" Target="../tags/tag2584.xml"/><Relationship Id="rId45" Type="http://schemas.openxmlformats.org/officeDocument/2006/relationships/tags" Target="../tags/tag2583.xml"/><Relationship Id="rId44" Type="http://schemas.openxmlformats.org/officeDocument/2006/relationships/tags" Target="../tags/tag2582.xml"/><Relationship Id="rId43" Type="http://schemas.openxmlformats.org/officeDocument/2006/relationships/tags" Target="../tags/tag2581.xml"/><Relationship Id="rId42" Type="http://schemas.openxmlformats.org/officeDocument/2006/relationships/tags" Target="../tags/tag2580.xml"/><Relationship Id="rId41" Type="http://schemas.openxmlformats.org/officeDocument/2006/relationships/tags" Target="../tags/tag2579.xml"/><Relationship Id="rId40" Type="http://schemas.openxmlformats.org/officeDocument/2006/relationships/tags" Target="../tags/tag2578.xml"/><Relationship Id="rId4" Type="http://schemas.openxmlformats.org/officeDocument/2006/relationships/tags" Target="../tags/tag2542.xml"/><Relationship Id="rId39" Type="http://schemas.openxmlformats.org/officeDocument/2006/relationships/tags" Target="../tags/tag2577.xml"/><Relationship Id="rId38" Type="http://schemas.openxmlformats.org/officeDocument/2006/relationships/tags" Target="../tags/tag2576.xml"/><Relationship Id="rId37" Type="http://schemas.openxmlformats.org/officeDocument/2006/relationships/tags" Target="../tags/tag2575.xml"/><Relationship Id="rId36" Type="http://schemas.openxmlformats.org/officeDocument/2006/relationships/tags" Target="../tags/tag2574.xml"/><Relationship Id="rId35" Type="http://schemas.openxmlformats.org/officeDocument/2006/relationships/tags" Target="../tags/tag2573.xml"/><Relationship Id="rId34" Type="http://schemas.openxmlformats.org/officeDocument/2006/relationships/tags" Target="../tags/tag2572.xml"/><Relationship Id="rId33" Type="http://schemas.openxmlformats.org/officeDocument/2006/relationships/tags" Target="../tags/tag2571.xml"/><Relationship Id="rId32" Type="http://schemas.openxmlformats.org/officeDocument/2006/relationships/tags" Target="../tags/tag2570.xml"/><Relationship Id="rId31" Type="http://schemas.openxmlformats.org/officeDocument/2006/relationships/tags" Target="../tags/tag2569.xml"/><Relationship Id="rId30" Type="http://schemas.openxmlformats.org/officeDocument/2006/relationships/tags" Target="../tags/tag2568.xml"/><Relationship Id="rId3" Type="http://schemas.openxmlformats.org/officeDocument/2006/relationships/tags" Target="../tags/tag2541.xml"/><Relationship Id="rId29" Type="http://schemas.openxmlformats.org/officeDocument/2006/relationships/tags" Target="../tags/tag2567.xml"/><Relationship Id="rId287" Type="http://schemas.openxmlformats.org/officeDocument/2006/relationships/notesSlide" Target="../notesSlides/notesSlide52.xml"/><Relationship Id="rId286" Type="http://schemas.openxmlformats.org/officeDocument/2006/relationships/vmlDrawing" Target="../drawings/vmlDrawing13.vml"/><Relationship Id="rId285" Type="http://schemas.openxmlformats.org/officeDocument/2006/relationships/slideLayout" Target="../slideLayouts/slideLayout1.xml"/><Relationship Id="rId284" Type="http://schemas.openxmlformats.org/officeDocument/2006/relationships/tags" Target="../tags/tag2803.xml"/><Relationship Id="rId283" Type="http://schemas.openxmlformats.org/officeDocument/2006/relationships/oleObject" Target="../embeddings/oleObject57.bin"/><Relationship Id="rId282" Type="http://schemas.openxmlformats.org/officeDocument/2006/relationships/tags" Target="../tags/tag2802.xml"/><Relationship Id="rId281" Type="http://schemas.openxmlformats.org/officeDocument/2006/relationships/oleObject" Target="../embeddings/oleObject56.bin"/><Relationship Id="rId280" Type="http://schemas.openxmlformats.org/officeDocument/2006/relationships/tags" Target="../tags/tag2801.xml"/><Relationship Id="rId28" Type="http://schemas.openxmlformats.org/officeDocument/2006/relationships/tags" Target="../tags/tag2566.xml"/><Relationship Id="rId279" Type="http://schemas.openxmlformats.org/officeDocument/2006/relationships/oleObject" Target="../embeddings/oleObject55.bin"/><Relationship Id="rId278" Type="http://schemas.openxmlformats.org/officeDocument/2006/relationships/tags" Target="../tags/tag2800.xml"/><Relationship Id="rId277" Type="http://schemas.openxmlformats.org/officeDocument/2006/relationships/oleObject" Target="../embeddings/oleObject54.bin"/><Relationship Id="rId276" Type="http://schemas.openxmlformats.org/officeDocument/2006/relationships/tags" Target="../tags/tag2799.xml"/><Relationship Id="rId275" Type="http://schemas.openxmlformats.org/officeDocument/2006/relationships/oleObject" Target="../embeddings/oleObject53.bin"/><Relationship Id="rId274" Type="http://schemas.openxmlformats.org/officeDocument/2006/relationships/tags" Target="../tags/tag2798.xml"/><Relationship Id="rId273" Type="http://schemas.openxmlformats.org/officeDocument/2006/relationships/oleObject" Target="../embeddings/oleObject52.bin"/><Relationship Id="rId272" Type="http://schemas.openxmlformats.org/officeDocument/2006/relationships/tags" Target="../tags/tag2797.xml"/><Relationship Id="rId271" Type="http://schemas.openxmlformats.org/officeDocument/2006/relationships/oleObject" Target="../embeddings/oleObject51.bin"/><Relationship Id="rId270" Type="http://schemas.openxmlformats.org/officeDocument/2006/relationships/tags" Target="../tags/tag2796.xml"/><Relationship Id="rId27" Type="http://schemas.openxmlformats.org/officeDocument/2006/relationships/tags" Target="../tags/tag2565.xml"/><Relationship Id="rId269" Type="http://schemas.openxmlformats.org/officeDocument/2006/relationships/oleObject" Target="../embeddings/oleObject50.bin"/><Relationship Id="rId268" Type="http://schemas.openxmlformats.org/officeDocument/2006/relationships/tags" Target="../tags/tag2795.xml"/><Relationship Id="rId267" Type="http://schemas.openxmlformats.org/officeDocument/2006/relationships/oleObject" Target="../embeddings/oleObject49.bin"/><Relationship Id="rId266" Type="http://schemas.openxmlformats.org/officeDocument/2006/relationships/tags" Target="../tags/tag2794.xml"/><Relationship Id="rId265" Type="http://schemas.openxmlformats.org/officeDocument/2006/relationships/oleObject" Target="../embeddings/oleObject48.bin"/><Relationship Id="rId264" Type="http://schemas.openxmlformats.org/officeDocument/2006/relationships/tags" Target="../tags/tag2793.xml"/><Relationship Id="rId263" Type="http://schemas.openxmlformats.org/officeDocument/2006/relationships/oleObject" Target="../embeddings/oleObject47.bin"/><Relationship Id="rId262" Type="http://schemas.openxmlformats.org/officeDocument/2006/relationships/tags" Target="../tags/tag2792.xml"/><Relationship Id="rId261" Type="http://schemas.openxmlformats.org/officeDocument/2006/relationships/oleObject" Target="../embeddings/oleObject46.bin"/><Relationship Id="rId260" Type="http://schemas.openxmlformats.org/officeDocument/2006/relationships/tags" Target="../tags/tag2791.xml"/><Relationship Id="rId26" Type="http://schemas.openxmlformats.org/officeDocument/2006/relationships/tags" Target="../tags/tag2564.xml"/><Relationship Id="rId259" Type="http://schemas.openxmlformats.org/officeDocument/2006/relationships/oleObject" Target="../embeddings/oleObject45.bin"/><Relationship Id="rId258" Type="http://schemas.openxmlformats.org/officeDocument/2006/relationships/tags" Target="../tags/tag2790.xml"/><Relationship Id="rId257" Type="http://schemas.openxmlformats.org/officeDocument/2006/relationships/oleObject" Target="../embeddings/oleObject44.bin"/><Relationship Id="rId256" Type="http://schemas.openxmlformats.org/officeDocument/2006/relationships/tags" Target="../tags/tag2789.xml"/><Relationship Id="rId255" Type="http://schemas.openxmlformats.org/officeDocument/2006/relationships/oleObject" Target="../embeddings/oleObject43.bin"/><Relationship Id="rId254" Type="http://schemas.openxmlformats.org/officeDocument/2006/relationships/tags" Target="../tags/tag2788.xml"/><Relationship Id="rId253" Type="http://schemas.openxmlformats.org/officeDocument/2006/relationships/oleObject" Target="../embeddings/oleObject42.bin"/><Relationship Id="rId252" Type="http://schemas.openxmlformats.org/officeDocument/2006/relationships/tags" Target="../tags/tag2787.xml"/><Relationship Id="rId251" Type="http://schemas.openxmlformats.org/officeDocument/2006/relationships/oleObject" Target="../embeddings/oleObject41.bin"/><Relationship Id="rId250" Type="http://schemas.openxmlformats.org/officeDocument/2006/relationships/tags" Target="../tags/tag2786.xml"/><Relationship Id="rId25" Type="http://schemas.openxmlformats.org/officeDocument/2006/relationships/tags" Target="../tags/tag2563.xml"/><Relationship Id="rId249" Type="http://schemas.openxmlformats.org/officeDocument/2006/relationships/image" Target="../media/image119.emf"/><Relationship Id="rId248" Type="http://schemas.openxmlformats.org/officeDocument/2006/relationships/oleObject" Target="../embeddings/oleObject40.bin"/><Relationship Id="rId247" Type="http://schemas.openxmlformats.org/officeDocument/2006/relationships/tags" Target="../tags/tag2785.xml"/><Relationship Id="rId246" Type="http://schemas.openxmlformats.org/officeDocument/2006/relationships/tags" Target="../tags/tag2784.xml"/><Relationship Id="rId245" Type="http://schemas.openxmlformats.org/officeDocument/2006/relationships/tags" Target="../tags/tag2783.xml"/><Relationship Id="rId244" Type="http://schemas.openxmlformats.org/officeDocument/2006/relationships/tags" Target="../tags/tag2782.xml"/><Relationship Id="rId243" Type="http://schemas.openxmlformats.org/officeDocument/2006/relationships/tags" Target="../tags/tag2781.xml"/><Relationship Id="rId242" Type="http://schemas.openxmlformats.org/officeDocument/2006/relationships/tags" Target="../tags/tag2780.xml"/><Relationship Id="rId241" Type="http://schemas.openxmlformats.org/officeDocument/2006/relationships/tags" Target="../tags/tag2779.xml"/><Relationship Id="rId240" Type="http://schemas.openxmlformats.org/officeDocument/2006/relationships/tags" Target="../tags/tag2778.xml"/><Relationship Id="rId24" Type="http://schemas.openxmlformats.org/officeDocument/2006/relationships/tags" Target="../tags/tag2562.xml"/><Relationship Id="rId239" Type="http://schemas.openxmlformats.org/officeDocument/2006/relationships/tags" Target="../tags/tag2777.xml"/><Relationship Id="rId238" Type="http://schemas.openxmlformats.org/officeDocument/2006/relationships/tags" Target="../tags/tag2776.xml"/><Relationship Id="rId237" Type="http://schemas.openxmlformats.org/officeDocument/2006/relationships/tags" Target="../tags/tag2775.xml"/><Relationship Id="rId236" Type="http://schemas.openxmlformats.org/officeDocument/2006/relationships/tags" Target="../tags/tag2774.xml"/><Relationship Id="rId235" Type="http://schemas.openxmlformats.org/officeDocument/2006/relationships/tags" Target="../tags/tag2773.xml"/><Relationship Id="rId234" Type="http://schemas.openxmlformats.org/officeDocument/2006/relationships/tags" Target="../tags/tag2772.xml"/><Relationship Id="rId233" Type="http://schemas.openxmlformats.org/officeDocument/2006/relationships/tags" Target="../tags/tag2771.xml"/><Relationship Id="rId232" Type="http://schemas.openxmlformats.org/officeDocument/2006/relationships/tags" Target="../tags/tag2770.xml"/><Relationship Id="rId231" Type="http://schemas.openxmlformats.org/officeDocument/2006/relationships/tags" Target="../tags/tag2769.xml"/><Relationship Id="rId230" Type="http://schemas.openxmlformats.org/officeDocument/2006/relationships/tags" Target="../tags/tag2768.xml"/><Relationship Id="rId23" Type="http://schemas.openxmlformats.org/officeDocument/2006/relationships/tags" Target="../tags/tag2561.xml"/><Relationship Id="rId229" Type="http://schemas.openxmlformats.org/officeDocument/2006/relationships/tags" Target="../tags/tag2767.xml"/><Relationship Id="rId228" Type="http://schemas.openxmlformats.org/officeDocument/2006/relationships/tags" Target="../tags/tag2766.xml"/><Relationship Id="rId227" Type="http://schemas.openxmlformats.org/officeDocument/2006/relationships/tags" Target="../tags/tag2765.xml"/><Relationship Id="rId226" Type="http://schemas.openxmlformats.org/officeDocument/2006/relationships/tags" Target="../tags/tag2764.xml"/><Relationship Id="rId225" Type="http://schemas.openxmlformats.org/officeDocument/2006/relationships/tags" Target="../tags/tag2763.xml"/><Relationship Id="rId224" Type="http://schemas.openxmlformats.org/officeDocument/2006/relationships/tags" Target="../tags/tag2762.xml"/><Relationship Id="rId223" Type="http://schemas.openxmlformats.org/officeDocument/2006/relationships/tags" Target="../tags/tag2761.xml"/><Relationship Id="rId222" Type="http://schemas.openxmlformats.org/officeDocument/2006/relationships/tags" Target="../tags/tag2760.xml"/><Relationship Id="rId221" Type="http://schemas.openxmlformats.org/officeDocument/2006/relationships/tags" Target="../tags/tag2759.xml"/><Relationship Id="rId220" Type="http://schemas.openxmlformats.org/officeDocument/2006/relationships/tags" Target="../tags/tag2758.xml"/><Relationship Id="rId22" Type="http://schemas.openxmlformats.org/officeDocument/2006/relationships/tags" Target="../tags/tag2560.xml"/><Relationship Id="rId219" Type="http://schemas.openxmlformats.org/officeDocument/2006/relationships/tags" Target="../tags/tag2757.xml"/><Relationship Id="rId218" Type="http://schemas.openxmlformats.org/officeDocument/2006/relationships/tags" Target="../tags/tag2756.xml"/><Relationship Id="rId217" Type="http://schemas.openxmlformats.org/officeDocument/2006/relationships/tags" Target="../tags/tag2755.xml"/><Relationship Id="rId216" Type="http://schemas.openxmlformats.org/officeDocument/2006/relationships/tags" Target="../tags/tag2754.xml"/><Relationship Id="rId215" Type="http://schemas.openxmlformats.org/officeDocument/2006/relationships/tags" Target="../tags/tag2753.xml"/><Relationship Id="rId214" Type="http://schemas.openxmlformats.org/officeDocument/2006/relationships/tags" Target="../tags/tag2752.xml"/><Relationship Id="rId213" Type="http://schemas.openxmlformats.org/officeDocument/2006/relationships/tags" Target="../tags/tag2751.xml"/><Relationship Id="rId212" Type="http://schemas.openxmlformats.org/officeDocument/2006/relationships/tags" Target="../tags/tag2750.xml"/><Relationship Id="rId211" Type="http://schemas.openxmlformats.org/officeDocument/2006/relationships/tags" Target="../tags/tag2749.xml"/><Relationship Id="rId210" Type="http://schemas.openxmlformats.org/officeDocument/2006/relationships/tags" Target="../tags/tag2748.xml"/><Relationship Id="rId21" Type="http://schemas.openxmlformats.org/officeDocument/2006/relationships/tags" Target="../tags/tag2559.xml"/><Relationship Id="rId209" Type="http://schemas.openxmlformats.org/officeDocument/2006/relationships/tags" Target="../tags/tag2747.xml"/><Relationship Id="rId208" Type="http://schemas.openxmlformats.org/officeDocument/2006/relationships/tags" Target="../tags/tag2746.xml"/><Relationship Id="rId207" Type="http://schemas.openxmlformats.org/officeDocument/2006/relationships/tags" Target="../tags/tag2745.xml"/><Relationship Id="rId206" Type="http://schemas.openxmlformats.org/officeDocument/2006/relationships/tags" Target="../tags/tag2744.xml"/><Relationship Id="rId205" Type="http://schemas.openxmlformats.org/officeDocument/2006/relationships/tags" Target="../tags/tag2743.xml"/><Relationship Id="rId204" Type="http://schemas.openxmlformats.org/officeDocument/2006/relationships/tags" Target="../tags/tag2742.xml"/><Relationship Id="rId203" Type="http://schemas.openxmlformats.org/officeDocument/2006/relationships/tags" Target="../tags/tag2741.xml"/><Relationship Id="rId202" Type="http://schemas.openxmlformats.org/officeDocument/2006/relationships/tags" Target="../tags/tag2740.xml"/><Relationship Id="rId201" Type="http://schemas.openxmlformats.org/officeDocument/2006/relationships/tags" Target="../tags/tag2739.xml"/><Relationship Id="rId200" Type="http://schemas.openxmlformats.org/officeDocument/2006/relationships/tags" Target="../tags/tag2738.xml"/><Relationship Id="rId20" Type="http://schemas.openxmlformats.org/officeDocument/2006/relationships/tags" Target="../tags/tag2558.xml"/><Relationship Id="rId2" Type="http://schemas.openxmlformats.org/officeDocument/2006/relationships/tags" Target="../tags/tag2540.xml"/><Relationship Id="rId199" Type="http://schemas.openxmlformats.org/officeDocument/2006/relationships/tags" Target="../tags/tag2737.xml"/><Relationship Id="rId198" Type="http://schemas.openxmlformats.org/officeDocument/2006/relationships/tags" Target="../tags/tag2736.xml"/><Relationship Id="rId197" Type="http://schemas.openxmlformats.org/officeDocument/2006/relationships/tags" Target="../tags/tag2735.xml"/><Relationship Id="rId196" Type="http://schemas.openxmlformats.org/officeDocument/2006/relationships/tags" Target="../tags/tag2734.xml"/><Relationship Id="rId195" Type="http://schemas.openxmlformats.org/officeDocument/2006/relationships/tags" Target="../tags/tag2733.xml"/><Relationship Id="rId194" Type="http://schemas.openxmlformats.org/officeDocument/2006/relationships/tags" Target="../tags/tag2732.xml"/><Relationship Id="rId193" Type="http://schemas.openxmlformats.org/officeDocument/2006/relationships/tags" Target="../tags/tag2731.xml"/><Relationship Id="rId192" Type="http://schemas.openxmlformats.org/officeDocument/2006/relationships/tags" Target="../tags/tag2730.xml"/><Relationship Id="rId191" Type="http://schemas.openxmlformats.org/officeDocument/2006/relationships/tags" Target="../tags/tag2729.xml"/><Relationship Id="rId190" Type="http://schemas.openxmlformats.org/officeDocument/2006/relationships/tags" Target="../tags/tag2728.xml"/><Relationship Id="rId19" Type="http://schemas.openxmlformats.org/officeDocument/2006/relationships/tags" Target="../tags/tag2557.xml"/><Relationship Id="rId189" Type="http://schemas.openxmlformats.org/officeDocument/2006/relationships/tags" Target="../tags/tag2727.xml"/><Relationship Id="rId188" Type="http://schemas.openxmlformats.org/officeDocument/2006/relationships/tags" Target="../tags/tag2726.xml"/><Relationship Id="rId187" Type="http://schemas.openxmlformats.org/officeDocument/2006/relationships/tags" Target="../tags/tag2725.xml"/><Relationship Id="rId186" Type="http://schemas.openxmlformats.org/officeDocument/2006/relationships/tags" Target="../tags/tag2724.xml"/><Relationship Id="rId185" Type="http://schemas.openxmlformats.org/officeDocument/2006/relationships/tags" Target="../tags/tag2723.xml"/><Relationship Id="rId184" Type="http://schemas.openxmlformats.org/officeDocument/2006/relationships/tags" Target="../tags/tag2722.xml"/><Relationship Id="rId183" Type="http://schemas.openxmlformats.org/officeDocument/2006/relationships/tags" Target="../tags/tag2721.xml"/><Relationship Id="rId182" Type="http://schemas.openxmlformats.org/officeDocument/2006/relationships/tags" Target="../tags/tag2720.xml"/><Relationship Id="rId181" Type="http://schemas.openxmlformats.org/officeDocument/2006/relationships/tags" Target="../tags/tag2719.xml"/><Relationship Id="rId180" Type="http://schemas.openxmlformats.org/officeDocument/2006/relationships/tags" Target="../tags/tag2718.xml"/><Relationship Id="rId18" Type="http://schemas.openxmlformats.org/officeDocument/2006/relationships/tags" Target="../tags/tag2556.xml"/><Relationship Id="rId179" Type="http://schemas.openxmlformats.org/officeDocument/2006/relationships/tags" Target="../tags/tag2717.xml"/><Relationship Id="rId178" Type="http://schemas.openxmlformats.org/officeDocument/2006/relationships/tags" Target="../tags/tag2716.xml"/><Relationship Id="rId177" Type="http://schemas.openxmlformats.org/officeDocument/2006/relationships/tags" Target="../tags/tag2715.xml"/><Relationship Id="rId176" Type="http://schemas.openxmlformats.org/officeDocument/2006/relationships/tags" Target="../tags/tag2714.xml"/><Relationship Id="rId175" Type="http://schemas.openxmlformats.org/officeDocument/2006/relationships/tags" Target="../tags/tag2713.xml"/><Relationship Id="rId174" Type="http://schemas.openxmlformats.org/officeDocument/2006/relationships/tags" Target="../tags/tag2712.xml"/><Relationship Id="rId173" Type="http://schemas.openxmlformats.org/officeDocument/2006/relationships/tags" Target="../tags/tag2711.xml"/><Relationship Id="rId172" Type="http://schemas.openxmlformats.org/officeDocument/2006/relationships/tags" Target="../tags/tag2710.xml"/><Relationship Id="rId171" Type="http://schemas.openxmlformats.org/officeDocument/2006/relationships/tags" Target="../tags/tag2709.xml"/><Relationship Id="rId170" Type="http://schemas.openxmlformats.org/officeDocument/2006/relationships/tags" Target="../tags/tag2708.xml"/><Relationship Id="rId17" Type="http://schemas.openxmlformats.org/officeDocument/2006/relationships/tags" Target="../tags/tag2555.xml"/><Relationship Id="rId169" Type="http://schemas.openxmlformats.org/officeDocument/2006/relationships/tags" Target="../tags/tag2707.xml"/><Relationship Id="rId168" Type="http://schemas.openxmlformats.org/officeDocument/2006/relationships/tags" Target="../tags/tag2706.xml"/><Relationship Id="rId167" Type="http://schemas.openxmlformats.org/officeDocument/2006/relationships/tags" Target="../tags/tag2705.xml"/><Relationship Id="rId166" Type="http://schemas.openxmlformats.org/officeDocument/2006/relationships/tags" Target="../tags/tag2704.xml"/><Relationship Id="rId165" Type="http://schemas.openxmlformats.org/officeDocument/2006/relationships/tags" Target="../tags/tag2703.xml"/><Relationship Id="rId164" Type="http://schemas.openxmlformats.org/officeDocument/2006/relationships/tags" Target="../tags/tag2702.xml"/><Relationship Id="rId163" Type="http://schemas.openxmlformats.org/officeDocument/2006/relationships/tags" Target="../tags/tag2701.xml"/><Relationship Id="rId162" Type="http://schemas.openxmlformats.org/officeDocument/2006/relationships/tags" Target="../tags/tag2700.xml"/><Relationship Id="rId161" Type="http://schemas.openxmlformats.org/officeDocument/2006/relationships/tags" Target="../tags/tag2699.xml"/><Relationship Id="rId160" Type="http://schemas.openxmlformats.org/officeDocument/2006/relationships/tags" Target="../tags/tag2698.xml"/><Relationship Id="rId16" Type="http://schemas.openxmlformats.org/officeDocument/2006/relationships/tags" Target="../tags/tag2554.xml"/><Relationship Id="rId159" Type="http://schemas.openxmlformats.org/officeDocument/2006/relationships/tags" Target="../tags/tag2697.xml"/><Relationship Id="rId158" Type="http://schemas.openxmlformats.org/officeDocument/2006/relationships/tags" Target="../tags/tag2696.xml"/><Relationship Id="rId157" Type="http://schemas.openxmlformats.org/officeDocument/2006/relationships/tags" Target="../tags/tag2695.xml"/><Relationship Id="rId156" Type="http://schemas.openxmlformats.org/officeDocument/2006/relationships/tags" Target="../tags/tag2694.xml"/><Relationship Id="rId155" Type="http://schemas.openxmlformats.org/officeDocument/2006/relationships/tags" Target="../tags/tag2693.xml"/><Relationship Id="rId154" Type="http://schemas.openxmlformats.org/officeDocument/2006/relationships/tags" Target="../tags/tag2692.xml"/><Relationship Id="rId153" Type="http://schemas.openxmlformats.org/officeDocument/2006/relationships/tags" Target="../tags/tag2691.xml"/><Relationship Id="rId152" Type="http://schemas.openxmlformats.org/officeDocument/2006/relationships/tags" Target="../tags/tag2690.xml"/><Relationship Id="rId151" Type="http://schemas.openxmlformats.org/officeDocument/2006/relationships/tags" Target="../tags/tag2689.xml"/><Relationship Id="rId150" Type="http://schemas.openxmlformats.org/officeDocument/2006/relationships/tags" Target="../tags/tag2688.xml"/><Relationship Id="rId15" Type="http://schemas.openxmlformats.org/officeDocument/2006/relationships/tags" Target="../tags/tag2553.xml"/><Relationship Id="rId149" Type="http://schemas.openxmlformats.org/officeDocument/2006/relationships/tags" Target="../tags/tag2687.xml"/><Relationship Id="rId148" Type="http://schemas.openxmlformats.org/officeDocument/2006/relationships/tags" Target="../tags/tag2686.xml"/><Relationship Id="rId147" Type="http://schemas.openxmlformats.org/officeDocument/2006/relationships/tags" Target="../tags/tag2685.xml"/><Relationship Id="rId146" Type="http://schemas.openxmlformats.org/officeDocument/2006/relationships/tags" Target="../tags/tag2684.xml"/><Relationship Id="rId145" Type="http://schemas.openxmlformats.org/officeDocument/2006/relationships/tags" Target="../tags/tag2683.xml"/><Relationship Id="rId144" Type="http://schemas.openxmlformats.org/officeDocument/2006/relationships/tags" Target="../tags/tag2682.xml"/><Relationship Id="rId143" Type="http://schemas.openxmlformats.org/officeDocument/2006/relationships/tags" Target="../tags/tag2681.xml"/><Relationship Id="rId142" Type="http://schemas.openxmlformats.org/officeDocument/2006/relationships/tags" Target="../tags/tag2680.xml"/><Relationship Id="rId141" Type="http://schemas.openxmlformats.org/officeDocument/2006/relationships/tags" Target="../tags/tag2679.xml"/><Relationship Id="rId140" Type="http://schemas.openxmlformats.org/officeDocument/2006/relationships/tags" Target="../tags/tag2678.xml"/><Relationship Id="rId14" Type="http://schemas.openxmlformats.org/officeDocument/2006/relationships/tags" Target="../tags/tag2552.xml"/><Relationship Id="rId139" Type="http://schemas.openxmlformats.org/officeDocument/2006/relationships/tags" Target="../tags/tag2677.xml"/><Relationship Id="rId138" Type="http://schemas.openxmlformats.org/officeDocument/2006/relationships/tags" Target="../tags/tag2676.xml"/><Relationship Id="rId137" Type="http://schemas.openxmlformats.org/officeDocument/2006/relationships/tags" Target="../tags/tag2675.xml"/><Relationship Id="rId136" Type="http://schemas.openxmlformats.org/officeDocument/2006/relationships/tags" Target="../tags/tag2674.xml"/><Relationship Id="rId135" Type="http://schemas.openxmlformats.org/officeDocument/2006/relationships/tags" Target="../tags/tag2673.xml"/><Relationship Id="rId134" Type="http://schemas.openxmlformats.org/officeDocument/2006/relationships/tags" Target="../tags/tag2672.xml"/><Relationship Id="rId133" Type="http://schemas.openxmlformats.org/officeDocument/2006/relationships/tags" Target="../tags/tag2671.xml"/><Relationship Id="rId132" Type="http://schemas.openxmlformats.org/officeDocument/2006/relationships/tags" Target="../tags/tag2670.xml"/><Relationship Id="rId131" Type="http://schemas.openxmlformats.org/officeDocument/2006/relationships/tags" Target="../tags/tag2669.xml"/><Relationship Id="rId130" Type="http://schemas.openxmlformats.org/officeDocument/2006/relationships/tags" Target="../tags/tag2668.xml"/><Relationship Id="rId13" Type="http://schemas.openxmlformats.org/officeDocument/2006/relationships/tags" Target="../tags/tag2551.xml"/><Relationship Id="rId129" Type="http://schemas.openxmlformats.org/officeDocument/2006/relationships/tags" Target="../tags/tag2667.xml"/><Relationship Id="rId128" Type="http://schemas.openxmlformats.org/officeDocument/2006/relationships/tags" Target="../tags/tag2666.xml"/><Relationship Id="rId127" Type="http://schemas.openxmlformats.org/officeDocument/2006/relationships/tags" Target="../tags/tag2665.xml"/><Relationship Id="rId126" Type="http://schemas.openxmlformats.org/officeDocument/2006/relationships/tags" Target="../tags/tag2664.xml"/><Relationship Id="rId125" Type="http://schemas.openxmlformats.org/officeDocument/2006/relationships/tags" Target="../tags/tag2663.xml"/><Relationship Id="rId124" Type="http://schemas.openxmlformats.org/officeDocument/2006/relationships/tags" Target="../tags/tag2662.xml"/><Relationship Id="rId123" Type="http://schemas.openxmlformats.org/officeDocument/2006/relationships/tags" Target="../tags/tag2661.xml"/><Relationship Id="rId122" Type="http://schemas.openxmlformats.org/officeDocument/2006/relationships/tags" Target="../tags/tag2660.xml"/><Relationship Id="rId121" Type="http://schemas.openxmlformats.org/officeDocument/2006/relationships/tags" Target="../tags/tag2659.xml"/><Relationship Id="rId120" Type="http://schemas.openxmlformats.org/officeDocument/2006/relationships/tags" Target="../tags/tag2658.xml"/><Relationship Id="rId12" Type="http://schemas.openxmlformats.org/officeDocument/2006/relationships/tags" Target="../tags/tag2550.xml"/><Relationship Id="rId119" Type="http://schemas.openxmlformats.org/officeDocument/2006/relationships/tags" Target="../tags/tag2657.xml"/><Relationship Id="rId118" Type="http://schemas.openxmlformats.org/officeDocument/2006/relationships/tags" Target="../tags/tag2656.xml"/><Relationship Id="rId117" Type="http://schemas.openxmlformats.org/officeDocument/2006/relationships/tags" Target="../tags/tag2655.xml"/><Relationship Id="rId116" Type="http://schemas.openxmlformats.org/officeDocument/2006/relationships/tags" Target="../tags/tag2654.xml"/><Relationship Id="rId115" Type="http://schemas.openxmlformats.org/officeDocument/2006/relationships/tags" Target="../tags/tag2653.xml"/><Relationship Id="rId114" Type="http://schemas.openxmlformats.org/officeDocument/2006/relationships/tags" Target="../tags/tag2652.xml"/><Relationship Id="rId113" Type="http://schemas.openxmlformats.org/officeDocument/2006/relationships/tags" Target="../tags/tag2651.xml"/><Relationship Id="rId112" Type="http://schemas.openxmlformats.org/officeDocument/2006/relationships/tags" Target="../tags/tag2650.xml"/><Relationship Id="rId111" Type="http://schemas.openxmlformats.org/officeDocument/2006/relationships/tags" Target="../tags/tag2649.xml"/><Relationship Id="rId110" Type="http://schemas.openxmlformats.org/officeDocument/2006/relationships/tags" Target="../tags/tag2648.xml"/><Relationship Id="rId11" Type="http://schemas.openxmlformats.org/officeDocument/2006/relationships/tags" Target="../tags/tag2549.xml"/><Relationship Id="rId109" Type="http://schemas.openxmlformats.org/officeDocument/2006/relationships/tags" Target="../tags/tag2647.xml"/><Relationship Id="rId108" Type="http://schemas.openxmlformats.org/officeDocument/2006/relationships/tags" Target="../tags/tag2646.xml"/><Relationship Id="rId107" Type="http://schemas.openxmlformats.org/officeDocument/2006/relationships/tags" Target="../tags/tag2645.xml"/><Relationship Id="rId106" Type="http://schemas.openxmlformats.org/officeDocument/2006/relationships/tags" Target="../tags/tag2644.xml"/><Relationship Id="rId105" Type="http://schemas.openxmlformats.org/officeDocument/2006/relationships/tags" Target="../tags/tag2643.xml"/><Relationship Id="rId104" Type="http://schemas.openxmlformats.org/officeDocument/2006/relationships/tags" Target="../tags/tag2642.xml"/><Relationship Id="rId103" Type="http://schemas.openxmlformats.org/officeDocument/2006/relationships/tags" Target="../tags/tag2641.xml"/><Relationship Id="rId102" Type="http://schemas.openxmlformats.org/officeDocument/2006/relationships/tags" Target="../tags/tag2640.xml"/><Relationship Id="rId101" Type="http://schemas.openxmlformats.org/officeDocument/2006/relationships/tags" Target="../tags/tag2639.xml"/><Relationship Id="rId100" Type="http://schemas.openxmlformats.org/officeDocument/2006/relationships/tags" Target="../tags/tag2638.xml"/><Relationship Id="rId10" Type="http://schemas.openxmlformats.org/officeDocument/2006/relationships/tags" Target="../tags/tag2548.xml"/><Relationship Id="rId1" Type="http://schemas.openxmlformats.org/officeDocument/2006/relationships/tags" Target="../tags/tag2539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0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07.xml"/><Relationship Id="rId2" Type="http://schemas.openxmlformats.org/officeDocument/2006/relationships/tags" Target="../tags/tag2806.xml"/><Relationship Id="rId1" Type="http://schemas.openxmlformats.org/officeDocument/2006/relationships/tags" Target="../tags/tag280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814.xml"/><Relationship Id="rId8" Type="http://schemas.openxmlformats.org/officeDocument/2006/relationships/image" Target="../media/image148.png"/><Relationship Id="rId7" Type="http://schemas.openxmlformats.org/officeDocument/2006/relationships/tags" Target="../tags/tag2813.xml"/><Relationship Id="rId6" Type="http://schemas.openxmlformats.org/officeDocument/2006/relationships/image" Target="../media/image147.png"/><Relationship Id="rId5" Type="http://schemas.openxmlformats.org/officeDocument/2006/relationships/tags" Target="../tags/tag2812.xml"/><Relationship Id="rId4" Type="http://schemas.openxmlformats.org/officeDocument/2006/relationships/tags" Target="../tags/tag2811.xml"/><Relationship Id="rId3" Type="http://schemas.openxmlformats.org/officeDocument/2006/relationships/tags" Target="../tags/tag2810.xml"/><Relationship Id="rId2" Type="http://schemas.openxmlformats.org/officeDocument/2006/relationships/tags" Target="../tags/tag2809.xml"/><Relationship Id="rId17" Type="http://schemas.openxmlformats.org/officeDocument/2006/relationships/notesSlide" Target="../notesSlides/notesSlide5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817.xml"/><Relationship Id="rId14" Type="http://schemas.openxmlformats.org/officeDocument/2006/relationships/tags" Target="../tags/tag2816.xml"/><Relationship Id="rId13" Type="http://schemas.openxmlformats.org/officeDocument/2006/relationships/image" Target="../media/image151.png"/><Relationship Id="rId12" Type="http://schemas.openxmlformats.org/officeDocument/2006/relationships/tags" Target="../tags/tag2815.xml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tags" Target="../tags/tag280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21.xml"/><Relationship Id="rId5" Type="http://schemas.openxmlformats.org/officeDocument/2006/relationships/image" Target="../media/image153.png"/><Relationship Id="rId4" Type="http://schemas.openxmlformats.org/officeDocument/2006/relationships/tags" Target="../tags/tag2820.xml"/><Relationship Id="rId3" Type="http://schemas.openxmlformats.org/officeDocument/2006/relationships/image" Target="../media/image152.png"/><Relationship Id="rId2" Type="http://schemas.openxmlformats.org/officeDocument/2006/relationships/tags" Target="../tags/tag2819.xml"/><Relationship Id="rId1" Type="http://schemas.openxmlformats.org/officeDocument/2006/relationships/tags" Target="../tags/tag28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2828.xml"/><Relationship Id="rId8" Type="http://schemas.openxmlformats.org/officeDocument/2006/relationships/image" Target="../media/image155.png"/><Relationship Id="rId7" Type="http://schemas.openxmlformats.org/officeDocument/2006/relationships/tags" Target="../tags/tag2827.xml"/><Relationship Id="rId6" Type="http://schemas.openxmlformats.org/officeDocument/2006/relationships/tags" Target="../tags/tag2826.xml"/><Relationship Id="rId5" Type="http://schemas.openxmlformats.org/officeDocument/2006/relationships/image" Target="../media/image154.png"/><Relationship Id="rId4" Type="http://schemas.openxmlformats.org/officeDocument/2006/relationships/tags" Target="../tags/tag2825.xml"/><Relationship Id="rId3" Type="http://schemas.openxmlformats.org/officeDocument/2006/relationships/tags" Target="../tags/tag2824.xml"/><Relationship Id="rId24" Type="http://schemas.openxmlformats.org/officeDocument/2006/relationships/notesSlide" Target="../notesSlides/notesSlide5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835.xml"/><Relationship Id="rId21" Type="http://schemas.openxmlformats.org/officeDocument/2006/relationships/tags" Target="../tags/tag2834.xml"/><Relationship Id="rId20" Type="http://schemas.openxmlformats.org/officeDocument/2006/relationships/image" Target="../media/image161.png"/><Relationship Id="rId2" Type="http://schemas.openxmlformats.org/officeDocument/2006/relationships/tags" Target="../tags/tag2823.xml"/><Relationship Id="rId19" Type="http://schemas.openxmlformats.org/officeDocument/2006/relationships/tags" Target="../tags/tag2833.xml"/><Relationship Id="rId18" Type="http://schemas.openxmlformats.org/officeDocument/2006/relationships/image" Target="../media/image160.png"/><Relationship Id="rId17" Type="http://schemas.openxmlformats.org/officeDocument/2006/relationships/tags" Target="../tags/tag2832.xml"/><Relationship Id="rId16" Type="http://schemas.openxmlformats.org/officeDocument/2006/relationships/image" Target="../media/image159.png"/><Relationship Id="rId15" Type="http://schemas.openxmlformats.org/officeDocument/2006/relationships/tags" Target="../tags/tag2831.xml"/><Relationship Id="rId14" Type="http://schemas.openxmlformats.org/officeDocument/2006/relationships/image" Target="../media/image158.png"/><Relationship Id="rId13" Type="http://schemas.openxmlformats.org/officeDocument/2006/relationships/tags" Target="../tags/tag2830.xml"/><Relationship Id="rId12" Type="http://schemas.openxmlformats.org/officeDocument/2006/relationships/image" Target="../media/image157.png"/><Relationship Id="rId11" Type="http://schemas.openxmlformats.org/officeDocument/2006/relationships/tags" Target="../tags/tag2829.xml"/><Relationship Id="rId10" Type="http://schemas.openxmlformats.org/officeDocument/2006/relationships/image" Target="../media/image156.png"/><Relationship Id="rId1" Type="http://schemas.openxmlformats.org/officeDocument/2006/relationships/tags" Target="../tags/tag2822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2840.xml"/><Relationship Id="rId8" Type="http://schemas.openxmlformats.org/officeDocument/2006/relationships/image" Target="../media/image165.png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tags" Target="../tags/tag2839.xml"/><Relationship Id="rId4" Type="http://schemas.openxmlformats.org/officeDocument/2006/relationships/image" Target="../media/image162.png"/><Relationship Id="rId3" Type="http://schemas.openxmlformats.org/officeDocument/2006/relationships/tags" Target="../tags/tag2838.xml"/><Relationship Id="rId2" Type="http://schemas.openxmlformats.org/officeDocument/2006/relationships/tags" Target="../tags/tag2837.xml"/><Relationship Id="rId11" Type="http://schemas.openxmlformats.org/officeDocument/2006/relationships/notesSlide" Target="../notesSlides/notesSlide5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83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45.xml"/><Relationship Id="rId5" Type="http://schemas.openxmlformats.org/officeDocument/2006/relationships/tags" Target="../tags/tag2844.xml"/><Relationship Id="rId4" Type="http://schemas.openxmlformats.org/officeDocument/2006/relationships/tags" Target="../tags/tag2843.xml"/><Relationship Id="rId3" Type="http://schemas.openxmlformats.org/officeDocument/2006/relationships/image" Target="../media/image166.png"/><Relationship Id="rId2" Type="http://schemas.openxmlformats.org/officeDocument/2006/relationships/tags" Target="../tags/tag2842.xml"/><Relationship Id="rId1" Type="http://schemas.openxmlformats.org/officeDocument/2006/relationships/tags" Target="../tags/tag284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49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tags" Target="../tags/tag2848.xml"/><Relationship Id="rId2" Type="http://schemas.openxmlformats.org/officeDocument/2006/relationships/tags" Target="../tags/tag2847.xml"/><Relationship Id="rId1" Type="http://schemas.openxmlformats.org/officeDocument/2006/relationships/tags" Target="../tags/tag2846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855.xml"/><Relationship Id="rId7" Type="http://schemas.openxmlformats.org/officeDocument/2006/relationships/tags" Target="../tags/tag2854.xml"/><Relationship Id="rId6" Type="http://schemas.openxmlformats.org/officeDocument/2006/relationships/image" Target="../media/image169.emf"/><Relationship Id="rId5" Type="http://schemas.openxmlformats.org/officeDocument/2006/relationships/oleObject" Target="../embeddings/oleObject58.bin"/><Relationship Id="rId4" Type="http://schemas.openxmlformats.org/officeDocument/2006/relationships/tags" Target="../tags/tag2853.xml"/><Relationship Id="rId3" Type="http://schemas.openxmlformats.org/officeDocument/2006/relationships/tags" Target="../tags/tag2852.xml"/><Relationship Id="rId2" Type="http://schemas.openxmlformats.org/officeDocument/2006/relationships/tags" Target="../tags/tag2851.xml"/><Relationship Id="rId11" Type="http://schemas.openxmlformats.org/officeDocument/2006/relationships/notesSlide" Target="../notesSlides/notesSlide61.xml"/><Relationship Id="rId10" Type="http://schemas.openxmlformats.org/officeDocument/2006/relationships/vmlDrawing" Target="../drawings/vmlDrawing14.vml"/><Relationship Id="rId1" Type="http://schemas.openxmlformats.org/officeDocument/2006/relationships/tags" Target="../tags/tag285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59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tags" Target="../tags/tag2858.xml"/><Relationship Id="rId2" Type="http://schemas.openxmlformats.org/officeDocument/2006/relationships/tags" Target="../tags/tag2857.xml"/><Relationship Id="rId1" Type="http://schemas.openxmlformats.org/officeDocument/2006/relationships/tags" Target="../tags/tag285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6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tags" Target="../tags/tag2862.xml"/><Relationship Id="rId2" Type="http://schemas.openxmlformats.org/officeDocument/2006/relationships/tags" Target="../tags/tag2861.xml"/><Relationship Id="rId1" Type="http://schemas.openxmlformats.org/officeDocument/2006/relationships/tags" Target="../tags/tag2860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2869.xml"/><Relationship Id="rId8" Type="http://schemas.openxmlformats.org/officeDocument/2006/relationships/tags" Target="../tags/tag2868.xml"/><Relationship Id="rId7" Type="http://schemas.openxmlformats.org/officeDocument/2006/relationships/tags" Target="../tags/tag2867.xml"/><Relationship Id="rId6" Type="http://schemas.openxmlformats.org/officeDocument/2006/relationships/tags" Target="../tags/tag286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tags" Target="../tags/tag2865.xml"/><Relationship Id="rId2" Type="http://schemas.openxmlformats.org/officeDocument/2006/relationships/image" Target="../media/image174.png"/><Relationship Id="rId11" Type="http://schemas.openxmlformats.org/officeDocument/2006/relationships/notesSlide" Target="../notesSlides/notesSlide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864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73.xml"/><Relationship Id="rId4" Type="http://schemas.openxmlformats.org/officeDocument/2006/relationships/tags" Target="../tags/tag2872.xml"/><Relationship Id="rId3" Type="http://schemas.openxmlformats.org/officeDocument/2006/relationships/image" Target="../media/image177.png"/><Relationship Id="rId2" Type="http://schemas.openxmlformats.org/officeDocument/2006/relationships/tags" Target="../tags/tag2871.xml"/><Relationship Id="rId1" Type="http://schemas.openxmlformats.org/officeDocument/2006/relationships/tags" Target="../tags/tag2870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877.xml"/><Relationship Id="rId6" Type="http://schemas.openxmlformats.org/officeDocument/2006/relationships/tags" Target="../tags/tag2876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tags" Target="../tags/tag2875.xml"/><Relationship Id="rId1" Type="http://schemas.openxmlformats.org/officeDocument/2006/relationships/tags" Target="../tags/tag287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2886.xml"/><Relationship Id="rId8" Type="http://schemas.openxmlformats.org/officeDocument/2006/relationships/tags" Target="../tags/tag2885.xml"/><Relationship Id="rId7" Type="http://schemas.openxmlformats.org/officeDocument/2006/relationships/tags" Target="../tags/tag2884.xml"/><Relationship Id="rId6" Type="http://schemas.openxmlformats.org/officeDocument/2006/relationships/tags" Target="../tags/tag2883.xml"/><Relationship Id="rId5" Type="http://schemas.openxmlformats.org/officeDocument/2006/relationships/tags" Target="../tags/tag2882.xml"/><Relationship Id="rId4" Type="http://schemas.openxmlformats.org/officeDocument/2006/relationships/tags" Target="../tags/tag2881.xml"/><Relationship Id="rId3" Type="http://schemas.openxmlformats.org/officeDocument/2006/relationships/tags" Target="../tags/tag288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901.xml"/><Relationship Id="rId23" Type="http://schemas.openxmlformats.org/officeDocument/2006/relationships/tags" Target="../tags/tag2900.xml"/><Relationship Id="rId22" Type="http://schemas.openxmlformats.org/officeDocument/2006/relationships/tags" Target="../tags/tag2899.xml"/><Relationship Id="rId21" Type="http://schemas.openxmlformats.org/officeDocument/2006/relationships/tags" Target="../tags/tag2898.xml"/><Relationship Id="rId20" Type="http://schemas.openxmlformats.org/officeDocument/2006/relationships/tags" Target="../tags/tag2897.xml"/><Relationship Id="rId2" Type="http://schemas.openxmlformats.org/officeDocument/2006/relationships/tags" Target="../tags/tag2879.xml"/><Relationship Id="rId19" Type="http://schemas.openxmlformats.org/officeDocument/2006/relationships/tags" Target="../tags/tag2896.xml"/><Relationship Id="rId18" Type="http://schemas.openxmlformats.org/officeDocument/2006/relationships/tags" Target="../tags/tag2895.xml"/><Relationship Id="rId17" Type="http://schemas.openxmlformats.org/officeDocument/2006/relationships/tags" Target="../tags/tag2894.xml"/><Relationship Id="rId16" Type="http://schemas.openxmlformats.org/officeDocument/2006/relationships/tags" Target="../tags/tag2893.xml"/><Relationship Id="rId15" Type="http://schemas.openxmlformats.org/officeDocument/2006/relationships/tags" Target="../tags/tag2892.xml"/><Relationship Id="rId14" Type="http://schemas.openxmlformats.org/officeDocument/2006/relationships/tags" Target="../tags/tag2891.xml"/><Relationship Id="rId13" Type="http://schemas.openxmlformats.org/officeDocument/2006/relationships/tags" Target="../tags/tag2890.xml"/><Relationship Id="rId12" Type="http://schemas.openxmlformats.org/officeDocument/2006/relationships/tags" Target="../tags/tag2889.xml"/><Relationship Id="rId11" Type="http://schemas.openxmlformats.org/officeDocument/2006/relationships/tags" Target="../tags/tag2888.xml"/><Relationship Id="rId10" Type="http://schemas.openxmlformats.org/officeDocument/2006/relationships/tags" Target="../tags/tag2887.xml"/><Relationship Id="rId1" Type="http://schemas.openxmlformats.org/officeDocument/2006/relationships/tags" Target="../tags/tag287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905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3" Type="http://schemas.openxmlformats.org/officeDocument/2006/relationships/tags" Target="../tags/tag2904.xml"/><Relationship Id="rId2" Type="http://schemas.openxmlformats.org/officeDocument/2006/relationships/tags" Target="../tags/tag2903.xml"/><Relationship Id="rId1" Type="http://schemas.openxmlformats.org/officeDocument/2006/relationships/tags" Target="../tags/tag2902.xml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09.xml"/><Relationship Id="rId3" Type="http://schemas.openxmlformats.org/officeDocument/2006/relationships/tags" Target="../tags/tag2908.xml"/><Relationship Id="rId2" Type="http://schemas.openxmlformats.org/officeDocument/2006/relationships/tags" Target="../tags/tag2907.xml"/><Relationship Id="rId1" Type="http://schemas.openxmlformats.org/officeDocument/2006/relationships/tags" Target="../tags/tag2906.xml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13.xml"/><Relationship Id="rId3" Type="http://schemas.openxmlformats.org/officeDocument/2006/relationships/tags" Target="../tags/tag2912.xml"/><Relationship Id="rId2" Type="http://schemas.openxmlformats.org/officeDocument/2006/relationships/tags" Target="../tags/tag2911.xml"/><Relationship Id="rId1" Type="http://schemas.openxmlformats.org/officeDocument/2006/relationships/tags" Target="../tags/tag2910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17.xml"/><Relationship Id="rId4" Type="http://schemas.openxmlformats.org/officeDocument/2006/relationships/tags" Target="../tags/tag2916.xml"/><Relationship Id="rId3" Type="http://schemas.openxmlformats.org/officeDocument/2006/relationships/image" Target="../media/image183.png"/><Relationship Id="rId2" Type="http://schemas.openxmlformats.org/officeDocument/2006/relationships/tags" Target="../tags/tag2915.xml"/><Relationship Id="rId1" Type="http://schemas.openxmlformats.org/officeDocument/2006/relationships/tags" Target="../tags/tag291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922.xml"/><Relationship Id="rId5" Type="http://schemas.openxmlformats.org/officeDocument/2006/relationships/tags" Target="../tags/tag2921.xml"/><Relationship Id="rId4" Type="http://schemas.openxmlformats.org/officeDocument/2006/relationships/tags" Target="../tags/tag2920.xml"/><Relationship Id="rId3" Type="http://schemas.openxmlformats.org/officeDocument/2006/relationships/image" Target="../media/image184.png"/><Relationship Id="rId2" Type="http://schemas.openxmlformats.org/officeDocument/2006/relationships/tags" Target="../tags/tag2919.xml"/><Relationship Id="rId1" Type="http://schemas.openxmlformats.org/officeDocument/2006/relationships/tags" Target="../tags/tag2918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27.xml"/><Relationship Id="rId7" Type="http://schemas.openxmlformats.org/officeDocument/2006/relationships/image" Target="../media/image186.png"/><Relationship Id="rId6" Type="http://schemas.openxmlformats.org/officeDocument/2006/relationships/tags" Target="../tags/tag2926.xml"/><Relationship Id="rId5" Type="http://schemas.openxmlformats.org/officeDocument/2006/relationships/image" Target="../media/image185.png"/><Relationship Id="rId4" Type="http://schemas.openxmlformats.org/officeDocument/2006/relationships/tags" Target="../tags/tag2925.xml"/><Relationship Id="rId3" Type="http://schemas.openxmlformats.org/officeDocument/2006/relationships/image" Target="../media/image13.png"/><Relationship Id="rId2" Type="http://schemas.openxmlformats.org/officeDocument/2006/relationships/tags" Target="../tags/tag2924.xml"/><Relationship Id="rId10" Type="http://schemas.openxmlformats.org/officeDocument/2006/relationships/notesSlide" Target="../notesSlides/notesSlide72.xml"/><Relationship Id="rId1" Type="http://schemas.openxmlformats.org/officeDocument/2006/relationships/tags" Target="../tags/tag2923.xml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32.xml"/><Relationship Id="rId4" Type="http://schemas.openxmlformats.org/officeDocument/2006/relationships/tags" Target="../tags/tag2931.xml"/><Relationship Id="rId3" Type="http://schemas.openxmlformats.org/officeDocument/2006/relationships/tags" Target="../tags/tag2930.xml"/><Relationship Id="rId2" Type="http://schemas.openxmlformats.org/officeDocument/2006/relationships/tags" Target="../tags/tag2929.xml"/><Relationship Id="rId1" Type="http://schemas.openxmlformats.org/officeDocument/2006/relationships/tags" Target="../tags/tag2928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2939.xml"/><Relationship Id="rId8" Type="http://schemas.openxmlformats.org/officeDocument/2006/relationships/tags" Target="../tags/tag2938.xml"/><Relationship Id="rId7" Type="http://schemas.openxmlformats.org/officeDocument/2006/relationships/image" Target="../media/image188.png"/><Relationship Id="rId6" Type="http://schemas.openxmlformats.org/officeDocument/2006/relationships/tags" Target="../tags/tag2937.xml"/><Relationship Id="rId5" Type="http://schemas.openxmlformats.org/officeDocument/2006/relationships/tags" Target="../tags/tag2936.xml"/><Relationship Id="rId4" Type="http://schemas.openxmlformats.org/officeDocument/2006/relationships/image" Target="../media/image187.png"/><Relationship Id="rId3" Type="http://schemas.openxmlformats.org/officeDocument/2006/relationships/tags" Target="../tags/tag2935.xml"/><Relationship Id="rId2" Type="http://schemas.openxmlformats.org/officeDocument/2006/relationships/tags" Target="../tags/tag2934.xml"/><Relationship Id="rId11" Type="http://schemas.openxmlformats.org/officeDocument/2006/relationships/notesSlide" Target="../notesSlides/notesSlide7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33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45.xml"/><Relationship Id="rId7" Type="http://schemas.openxmlformats.org/officeDocument/2006/relationships/image" Target="../media/image190.png"/><Relationship Id="rId6" Type="http://schemas.openxmlformats.org/officeDocument/2006/relationships/image" Target="../media/image189.png"/><Relationship Id="rId5" Type="http://schemas.openxmlformats.org/officeDocument/2006/relationships/tags" Target="../tags/tag2944.xml"/><Relationship Id="rId4" Type="http://schemas.openxmlformats.org/officeDocument/2006/relationships/tags" Target="../tags/tag2943.xml"/><Relationship Id="rId3" Type="http://schemas.openxmlformats.org/officeDocument/2006/relationships/tags" Target="../tags/tag2942.xml"/><Relationship Id="rId2" Type="http://schemas.openxmlformats.org/officeDocument/2006/relationships/tags" Target="../tags/tag2941.xml"/><Relationship Id="rId10" Type="http://schemas.openxmlformats.org/officeDocument/2006/relationships/notesSlide" Target="../notesSlides/notesSlide75.xml"/><Relationship Id="rId1" Type="http://schemas.openxmlformats.org/officeDocument/2006/relationships/tags" Target="../tags/tag294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2952.xml"/><Relationship Id="rId8" Type="http://schemas.openxmlformats.org/officeDocument/2006/relationships/image" Target="../media/image192.png"/><Relationship Id="rId7" Type="http://schemas.openxmlformats.org/officeDocument/2006/relationships/tags" Target="../tags/tag2951.xml"/><Relationship Id="rId6" Type="http://schemas.openxmlformats.org/officeDocument/2006/relationships/image" Target="../media/image191.png"/><Relationship Id="rId5" Type="http://schemas.openxmlformats.org/officeDocument/2006/relationships/tags" Target="../tags/tag2950.xml"/><Relationship Id="rId4" Type="http://schemas.openxmlformats.org/officeDocument/2006/relationships/tags" Target="../tags/tag2949.xml"/><Relationship Id="rId3" Type="http://schemas.openxmlformats.org/officeDocument/2006/relationships/tags" Target="../tags/tag2948.xml"/><Relationship Id="rId2" Type="http://schemas.openxmlformats.org/officeDocument/2006/relationships/tags" Target="../tags/tag2947.xml"/><Relationship Id="rId11" Type="http://schemas.openxmlformats.org/officeDocument/2006/relationships/notesSlide" Target="../notesSlides/notesSlide7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4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2959.xml"/><Relationship Id="rId8" Type="http://schemas.openxmlformats.org/officeDocument/2006/relationships/image" Target="../media/image194.png"/><Relationship Id="rId7" Type="http://schemas.openxmlformats.org/officeDocument/2006/relationships/tags" Target="../tags/tag2958.xml"/><Relationship Id="rId6" Type="http://schemas.openxmlformats.org/officeDocument/2006/relationships/image" Target="../media/image193.png"/><Relationship Id="rId5" Type="http://schemas.openxmlformats.org/officeDocument/2006/relationships/tags" Target="../tags/tag2957.xml"/><Relationship Id="rId4" Type="http://schemas.openxmlformats.org/officeDocument/2006/relationships/tags" Target="../tags/tag2956.xml"/><Relationship Id="rId3" Type="http://schemas.openxmlformats.org/officeDocument/2006/relationships/tags" Target="../tags/tag2955.xml"/><Relationship Id="rId2" Type="http://schemas.openxmlformats.org/officeDocument/2006/relationships/tags" Target="../tags/tag2954.xml"/><Relationship Id="rId11" Type="http://schemas.openxmlformats.org/officeDocument/2006/relationships/notesSlide" Target="../notesSlides/notesSlide7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53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65.xml"/><Relationship Id="rId7" Type="http://schemas.openxmlformats.org/officeDocument/2006/relationships/image" Target="../media/image196.png"/><Relationship Id="rId6" Type="http://schemas.openxmlformats.org/officeDocument/2006/relationships/tags" Target="../tags/tag2964.xml"/><Relationship Id="rId5" Type="http://schemas.openxmlformats.org/officeDocument/2006/relationships/tags" Target="../tags/tag2963.xml"/><Relationship Id="rId4" Type="http://schemas.openxmlformats.org/officeDocument/2006/relationships/image" Target="../media/image195.png"/><Relationship Id="rId3" Type="http://schemas.openxmlformats.org/officeDocument/2006/relationships/tags" Target="../tags/tag2962.xml"/><Relationship Id="rId2" Type="http://schemas.openxmlformats.org/officeDocument/2006/relationships/tags" Target="../tags/tag2961.xml"/><Relationship Id="rId10" Type="http://schemas.openxmlformats.org/officeDocument/2006/relationships/notesSlide" Target="../notesSlides/notesSlide78.xml"/><Relationship Id="rId1" Type="http://schemas.openxmlformats.org/officeDocument/2006/relationships/tags" Target="../tags/tag2960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71.xml"/><Relationship Id="rId7" Type="http://schemas.openxmlformats.org/officeDocument/2006/relationships/tags" Target="../tags/tag2970.xml"/><Relationship Id="rId6" Type="http://schemas.openxmlformats.org/officeDocument/2006/relationships/image" Target="../media/image198.png"/><Relationship Id="rId5" Type="http://schemas.openxmlformats.org/officeDocument/2006/relationships/tags" Target="../tags/tag2969.xml"/><Relationship Id="rId4" Type="http://schemas.openxmlformats.org/officeDocument/2006/relationships/image" Target="../media/image197.png"/><Relationship Id="rId3" Type="http://schemas.openxmlformats.org/officeDocument/2006/relationships/tags" Target="../tags/tag2968.xml"/><Relationship Id="rId2" Type="http://schemas.openxmlformats.org/officeDocument/2006/relationships/tags" Target="../tags/tag2967.xml"/><Relationship Id="rId10" Type="http://schemas.openxmlformats.org/officeDocument/2006/relationships/notesSlide" Target="../notesSlides/notesSlide79.xml"/><Relationship Id="rId1" Type="http://schemas.openxmlformats.org/officeDocument/2006/relationships/tags" Target="../tags/tag2966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8" Type="http://schemas.openxmlformats.org/officeDocument/2006/relationships/tags" Target="../tags/tag2978.xml"/><Relationship Id="rId7" Type="http://schemas.openxmlformats.org/officeDocument/2006/relationships/image" Target="../media/image199.png"/><Relationship Id="rId6" Type="http://schemas.openxmlformats.org/officeDocument/2006/relationships/tags" Target="../tags/tag2977.xml"/><Relationship Id="rId5" Type="http://schemas.openxmlformats.org/officeDocument/2006/relationships/tags" Target="../tags/tag2976.xml"/><Relationship Id="rId4" Type="http://schemas.openxmlformats.org/officeDocument/2006/relationships/tags" Target="../tags/tag2975.xml"/><Relationship Id="rId3" Type="http://schemas.openxmlformats.org/officeDocument/2006/relationships/tags" Target="../tags/tag2974.xml"/><Relationship Id="rId2" Type="http://schemas.openxmlformats.org/officeDocument/2006/relationships/tags" Target="../tags/tag2973.xml"/><Relationship Id="rId12" Type="http://schemas.openxmlformats.org/officeDocument/2006/relationships/notesSlide" Target="../notesSlides/notesSlide8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79.xml"/><Relationship Id="rId1" Type="http://schemas.openxmlformats.org/officeDocument/2006/relationships/tags" Target="../tags/tag2972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png"/><Relationship Id="rId8" Type="http://schemas.openxmlformats.org/officeDocument/2006/relationships/tags" Target="../tags/tag2986.xml"/><Relationship Id="rId7" Type="http://schemas.openxmlformats.org/officeDocument/2006/relationships/image" Target="../media/image201.png"/><Relationship Id="rId6" Type="http://schemas.openxmlformats.org/officeDocument/2006/relationships/tags" Target="../tags/tag2985.xml"/><Relationship Id="rId5" Type="http://schemas.openxmlformats.org/officeDocument/2006/relationships/tags" Target="../tags/tag2984.xml"/><Relationship Id="rId4" Type="http://schemas.openxmlformats.org/officeDocument/2006/relationships/tags" Target="../tags/tag2983.xml"/><Relationship Id="rId3" Type="http://schemas.openxmlformats.org/officeDocument/2006/relationships/tags" Target="../tags/tag2982.xml"/><Relationship Id="rId2" Type="http://schemas.openxmlformats.org/officeDocument/2006/relationships/tags" Target="../tags/tag2981.xml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87.xml"/><Relationship Id="rId1" Type="http://schemas.openxmlformats.org/officeDocument/2006/relationships/tags" Target="../tags/tag2980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tags" Target="../tags/tag2994.xml"/><Relationship Id="rId7" Type="http://schemas.openxmlformats.org/officeDocument/2006/relationships/image" Target="../media/image203.png"/><Relationship Id="rId6" Type="http://schemas.openxmlformats.org/officeDocument/2006/relationships/tags" Target="../tags/tag2993.xml"/><Relationship Id="rId5" Type="http://schemas.openxmlformats.org/officeDocument/2006/relationships/tags" Target="../tags/tag2992.xml"/><Relationship Id="rId4" Type="http://schemas.openxmlformats.org/officeDocument/2006/relationships/tags" Target="../tags/tag2991.xml"/><Relationship Id="rId3" Type="http://schemas.openxmlformats.org/officeDocument/2006/relationships/tags" Target="../tags/tag2990.xml"/><Relationship Id="rId2" Type="http://schemas.openxmlformats.org/officeDocument/2006/relationships/tags" Target="../tags/tag2989.xml"/><Relationship Id="rId12" Type="http://schemas.openxmlformats.org/officeDocument/2006/relationships/notesSlide" Target="../notesSlides/notesSlide8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95.xml"/><Relationship Id="rId1" Type="http://schemas.openxmlformats.org/officeDocument/2006/relationships/tags" Target="../tags/tag2988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8" Type="http://schemas.openxmlformats.org/officeDocument/2006/relationships/tags" Target="../tags/tag3002.xml"/><Relationship Id="rId7" Type="http://schemas.openxmlformats.org/officeDocument/2006/relationships/tags" Target="../tags/tag3001.xml"/><Relationship Id="rId6" Type="http://schemas.openxmlformats.org/officeDocument/2006/relationships/image" Target="../media/image205.png"/><Relationship Id="rId5" Type="http://schemas.openxmlformats.org/officeDocument/2006/relationships/tags" Target="../tags/tag3000.xml"/><Relationship Id="rId4" Type="http://schemas.openxmlformats.org/officeDocument/2006/relationships/tags" Target="../tags/tag2999.xml"/><Relationship Id="rId3" Type="http://schemas.openxmlformats.org/officeDocument/2006/relationships/tags" Target="../tags/tag2998.xml"/><Relationship Id="rId2" Type="http://schemas.openxmlformats.org/officeDocument/2006/relationships/tags" Target="../tags/tag2997.xml"/><Relationship Id="rId12" Type="http://schemas.openxmlformats.org/officeDocument/2006/relationships/notesSlide" Target="../notesSlides/notesSlide8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03.xml"/><Relationship Id="rId1" Type="http://schemas.openxmlformats.org/officeDocument/2006/relationships/tags" Target="../tags/tag2996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tags" Target="../tags/tag3010.xml"/><Relationship Id="rId7" Type="http://schemas.openxmlformats.org/officeDocument/2006/relationships/image" Target="../media/image207.png"/><Relationship Id="rId6" Type="http://schemas.openxmlformats.org/officeDocument/2006/relationships/tags" Target="../tags/tag3009.xml"/><Relationship Id="rId5" Type="http://schemas.openxmlformats.org/officeDocument/2006/relationships/tags" Target="../tags/tag3008.xml"/><Relationship Id="rId4" Type="http://schemas.openxmlformats.org/officeDocument/2006/relationships/tags" Target="../tags/tag3007.xml"/><Relationship Id="rId3" Type="http://schemas.openxmlformats.org/officeDocument/2006/relationships/tags" Target="../tags/tag3006.xml"/><Relationship Id="rId2" Type="http://schemas.openxmlformats.org/officeDocument/2006/relationships/tags" Target="../tags/tag3005.xml"/><Relationship Id="rId12" Type="http://schemas.openxmlformats.org/officeDocument/2006/relationships/notesSlide" Target="../notesSlides/notesSlide8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11.xml"/><Relationship Id="rId1" Type="http://schemas.openxmlformats.org/officeDocument/2006/relationships/tags" Target="../tags/tag3004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3018.xml"/><Relationship Id="rId8" Type="http://schemas.openxmlformats.org/officeDocument/2006/relationships/tags" Target="../tags/tag3017.xml"/><Relationship Id="rId7" Type="http://schemas.openxmlformats.org/officeDocument/2006/relationships/image" Target="../media/image210.png"/><Relationship Id="rId6" Type="http://schemas.openxmlformats.org/officeDocument/2006/relationships/image" Target="../media/image209.png"/><Relationship Id="rId5" Type="http://schemas.openxmlformats.org/officeDocument/2006/relationships/tags" Target="../tags/tag3016.xml"/><Relationship Id="rId4" Type="http://schemas.openxmlformats.org/officeDocument/2006/relationships/tags" Target="../tags/tag3015.xml"/><Relationship Id="rId3" Type="http://schemas.openxmlformats.org/officeDocument/2006/relationships/tags" Target="../tags/tag3014.xml"/><Relationship Id="rId2" Type="http://schemas.openxmlformats.org/officeDocument/2006/relationships/tags" Target="../tags/tag3013.xml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34.xml"/><Relationship Id="rId7" Type="http://schemas.openxmlformats.org/officeDocument/2006/relationships/image" Target="../media/image5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5.xml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129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2.png"/><Relationship Id="rId8" Type="http://schemas.openxmlformats.org/officeDocument/2006/relationships/tags" Target="../tags/tag3025.xml"/><Relationship Id="rId7" Type="http://schemas.openxmlformats.org/officeDocument/2006/relationships/image" Target="../media/image211.png"/><Relationship Id="rId6" Type="http://schemas.openxmlformats.org/officeDocument/2006/relationships/tags" Target="../tags/tag3024.xml"/><Relationship Id="rId5" Type="http://schemas.openxmlformats.org/officeDocument/2006/relationships/tags" Target="../tags/tag3023.xml"/><Relationship Id="rId4" Type="http://schemas.openxmlformats.org/officeDocument/2006/relationships/tags" Target="../tags/tag3022.xml"/><Relationship Id="rId3" Type="http://schemas.openxmlformats.org/officeDocument/2006/relationships/tags" Target="../tags/tag3021.xml"/><Relationship Id="rId2" Type="http://schemas.openxmlformats.org/officeDocument/2006/relationships/tags" Target="../tags/tag3020.xml"/><Relationship Id="rId12" Type="http://schemas.openxmlformats.org/officeDocument/2006/relationships/notesSlide" Target="../notesSlides/notesSlide8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26.xml"/><Relationship Id="rId1" Type="http://schemas.openxmlformats.org/officeDocument/2006/relationships/tags" Target="../tags/tag3019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3033.xml"/><Relationship Id="rId8" Type="http://schemas.openxmlformats.org/officeDocument/2006/relationships/image" Target="../media/image214.png"/><Relationship Id="rId7" Type="http://schemas.openxmlformats.org/officeDocument/2006/relationships/tags" Target="../tags/tag3032.xml"/><Relationship Id="rId6" Type="http://schemas.openxmlformats.org/officeDocument/2006/relationships/image" Target="../media/image213.png"/><Relationship Id="rId5" Type="http://schemas.openxmlformats.org/officeDocument/2006/relationships/tags" Target="../tags/tag3031.xml"/><Relationship Id="rId4" Type="http://schemas.openxmlformats.org/officeDocument/2006/relationships/tags" Target="../tags/tag3030.xml"/><Relationship Id="rId3" Type="http://schemas.openxmlformats.org/officeDocument/2006/relationships/tags" Target="../tags/tag3029.xml"/><Relationship Id="rId2" Type="http://schemas.openxmlformats.org/officeDocument/2006/relationships/tags" Target="../tags/tag3028.xml"/><Relationship Id="rId11" Type="http://schemas.openxmlformats.org/officeDocument/2006/relationships/notesSlide" Target="../notesSlides/notesSlide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27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039.xml"/><Relationship Id="rId7" Type="http://schemas.openxmlformats.org/officeDocument/2006/relationships/tags" Target="../tags/tag3038.xml"/><Relationship Id="rId6" Type="http://schemas.openxmlformats.org/officeDocument/2006/relationships/image" Target="../media/image216.png"/><Relationship Id="rId5" Type="http://schemas.openxmlformats.org/officeDocument/2006/relationships/tags" Target="../tags/tag3037.xml"/><Relationship Id="rId4" Type="http://schemas.openxmlformats.org/officeDocument/2006/relationships/image" Target="../media/image215.png"/><Relationship Id="rId3" Type="http://schemas.openxmlformats.org/officeDocument/2006/relationships/tags" Target="../tags/tag3036.xml"/><Relationship Id="rId2" Type="http://schemas.openxmlformats.org/officeDocument/2006/relationships/tags" Target="../tags/tag3035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3034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tags" Target="../tags/tag3046.xml"/><Relationship Id="rId8" Type="http://schemas.openxmlformats.org/officeDocument/2006/relationships/image" Target="../media/image218.png"/><Relationship Id="rId7" Type="http://schemas.openxmlformats.org/officeDocument/2006/relationships/tags" Target="../tags/tag3045.xml"/><Relationship Id="rId6" Type="http://schemas.openxmlformats.org/officeDocument/2006/relationships/tags" Target="../tags/tag3044.xml"/><Relationship Id="rId5" Type="http://schemas.openxmlformats.org/officeDocument/2006/relationships/image" Target="../media/image217.png"/><Relationship Id="rId4" Type="http://schemas.openxmlformats.org/officeDocument/2006/relationships/tags" Target="../tags/tag3043.xml"/><Relationship Id="rId3" Type="http://schemas.openxmlformats.org/officeDocument/2006/relationships/tags" Target="../tags/tag3042.xml"/><Relationship Id="rId2" Type="http://schemas.openxmlformats.org/officeDocument/2006/relationships/tags" Target="../tags/tag3041.xml"/><Relationship Id="rId11" Type="http://schemas.openxmlformats.org/officeDocument/2006/relationships/notesSlide" Target="../notesSlides/notesSlide8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40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52.xml"/><Relationship Id="rId6" Type="http://schemas.openxmlformats.org/officeDocument/2006/relationships/tags" Target="../tags/tag3051.xml"/><Relationship Id="rId5" Type="http://schemas.openxmlformats.org/officeDocument/2006/relationships/image" Target="../media/image219.png"/><Relationship Id="rId4" Type="http://schemas.openxmlformats.org/officeDocument/2006/relationships/tags" Target="../tags/tag3050.xml"/><Relationship Id="rId3" Type="http://schemas.openxmlformats.org/officeDocument/2006/relationships/tags" Target="../tags/tag3049.xml"/><Relationship Id="rId2" Type="http://schemas.openxmlformats.org/officeDocument/2006/relationships/tags" Target="../tags/tag3048.xml"/><Relationship Id="rId1" Type="http://schemas.openxmlformats.org/officeDocument/2006/relationships/tags" Target="../tags/tag3047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57.xml"/><Relationship Id="rId6" Type="http://schemas.openxmlformats.org/officeDocument/2006/relationships/tags" Target="../tags/tag3056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3" Type="http://schemas.openxmlformats.org/officeDocument/2006/relationships/tags" Target="../tags/tag3055.xml"/><Relationship Id="rId2" Type="http://schemas.openxmlformats.org/officeDocument/2006/relationships/tags" Target="../tags/tag3054.xml"/><Relationship Id="rId1" Type="http://schemas.openxmlformats.org/officeDocument/2006/relationships/tags" Target="../tags/tag3053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tags" Target="../tags/tag3064.xml"/><Relationship Id="rId8" Type="http://schemas.openxmlformats.org/officeDocument/2006/relationships/tags" Target="../tags/tag3063.xml"/><Relationship Id="rId7" Type="http://schemas.openxmlformats.org/officeDocument/2006/relationships/image" Target="../media/image223.png"/><Relationship Id="rId6" Type="http://schemas.openxmlformats.org/officeDocument/2006/relationships/tags" Target="../tags/tag3062.xml"/><Relationship Id="rId5" Type="http://schemas.openxmlformats.org/officeDocument/2006/relationships/image" Target="../media/image222.png"/><Relationship Id="rId4" Type="http://schemas.openxmlformats.org/officeDocument/2006/relationships/tags" Target="../tags/tag3061.xml"/><Relationship Id="rId3" Type="http://schemas.openxmlformats.org/officeDocument/2006/relationships/tags" Target="../tags/tag3060.xml"/><Relationship Id="rId2" Type="http://schemas.openxmlformats.org/officeDocument/2006/relationships/tags" Target="../tags/tag3059.xml"/><Relationship Id="rId11" Type="http://schemas.openxmlformats.org/officeDocument/2006/relationships/notesSlide" Target="../notesSlides/notesSlide9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58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3071.xml"/><Relationship Id="rId8" Type="http://schemas.openxmlformats.org/officeDocument/2006/relationships/tags" Target="../tags/tag3070.xml"/><Relationship Id="rId7" Type="http://schemas.openxmlformats.org/officeDocument/2006/relationships/image" Target="../media/image225.png"/><Relationship Id="rId6" Type="http://schemas.openxmlformats.org/officeDocument/2006/relationships/tags" Target="../tags/tag3069.xml"/><Relationship Id="rId5" Type="http://schemas.openxmlformats.org/officeDocument/2006/relationships/image" Target="../media/image224.png"/><Relationship Id="rId4" Type="http://schemas.openxmlformats.org/officeDocument/2006/relationships/tags" Target="../tags/tag3068.xml"/><Relationship Id="rId3" Type="http://schemas.openxmlformats.org/officeDocument/2006/relationships/tags" Target="../tags/tag3067.xml"/><Relationship Id="rId2" Type="http://schemas.openxmlformats.org/officeDocument/2006/relationships/tags" Target="../tags/tag3066.xml"/><Relationship Id="rId13" Type="http://schemas.openxmlformats.org/officeDocument/2006/relationships/notesSlide" Target="../notesSlides/notesSlide9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073.xml"/><Relationship Id="rId10" Type="http://schemas.openxmlformats.org/officeDocument/2006/relationships/tags" Target="../tags/tag3072.xml"/><Relationship Id="rId1" Type="http://schemas.openxmlformats.org/officeDocument/2006/relationships/tags" Target="../tags/tag3065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3080.xml"/><Relationship Id="rId8" Type="http://schemas.openxmlformats.org/officeDocument/2006/relationships/tags" Target="../tags/tag3079.xml"/><Relationship Id="rId7" Type="http://schemas.openxmlformats.org/officeDocument/2006/relationships/image" Target="../media/image227.png"/><Relationship Id="rId6" Type="http://schemas.openxmlformats.org/officeDocument/2006/relationships/tags" Target="../tags/tag3078.xml"/><Relationship Id="rId5" Type="http://schemas.openxmlformats.org/officeDocument/2006/relationships/image" Target="../media/image226.png"/><Relationship Id="rId4" Type="http://schemas.openxmlformats.org/officeDocument/2006/relationships/tags" Target="../tags/tag3077.xml"/><Relationship Id="rId3" Type="http://schemas.openxmlformats.org/officeDocument/2006/relationships/tags" Target="../tags/tag3076.xml"/><Relationship Id="rId2" Type="http://schemas.openxmlformats.org/officeDocument/2006/relationships/tags" Target="../tags/tag3075.xml"/><Relationship Id="rId12" Type="http://schemas.openxmlformats.org/officeDocument/2006/relationships/notesSlide" Target="../notesSlides/notesSlide9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081.xml"/><Relationship Id="rId1" Type="http://schemas.openxmlformats.org/officeDocument/2006/relationships/tags" Target="../tags/tag3074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3088.xml"/><Relationship Id="rId8" Type="http://schemas.openxmlformats.org/officeDocument/2006/relationships/image" Target="../media/image229.png"/><Relationship Id="rId7" Type="http://schemas.openxmlformats.org/officeDocument/2006/relationships/tags" Target="../tags/tag3087.xml"/><Relationship Id="rId6" Type="http://schemas.openxmlformats.org/officeDocument/2006/relationships/image" Target="../media/image228.png"/><Relationship Id="rId5" Type="http://schemas.openxmlformats.org/officeDocument/2006/relationships/tags" Target="../tags/tag3086.xml"/><Relationship Id="rId4" Type="http://schemas.openxmlformats.org/officeDocument/2006/relationships/tags" Target="../tags/tag3085.xml"/><Relationship Id="rId3" Type="http://schemas.openxmlformats.org/officeDocument/2006/relationships/tags" Target="../tags/tag3084.xml"/><Relationship Id="rId2" Type="http://schemas.openxmlformats.org/officeDocument/2006/relationships/tags" Target="../tags/tag3083.xml"/><Relationship Id="rId11" Type="http://schemas.openxmlformats.org/officeDocument/2006/relationships/notesSlide" Target="../notesSlides/notesSlide9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0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7070" y="2479040"/>
            <a:ext cx="10818495" cy="69913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存储稳定性测试与数据一致性校验工具和系统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482465" y="4342765"/>
            <a:ext cx="6015990" cy="381635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0" u="none" strike="noStrike" kern="1200" cap="none" spc="6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itchFamily="2" charset="-122"/>
                <a:ea typeface="宋体" pitchFamily="2" charset="-122"/>
              </a:rPr>
              <a:t>--YOUPLUS(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微信:</a:t>
            </a:r>
            <a:r>
              <a:rPr lang="en-US"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 </a:t>
            </a:r>
            <a:r>
              <a:rPr sz="18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YOUPLUS2022</a:t>
            </a:r>
            <a:r>
              <a:rPr lang="en-US" altLang="zh-CN" sz="180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1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25" y="3387725"/>
            <a:ext cx="87236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DISK/MEMORY stability testing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consistency verifying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and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2750" y="4800600"/>
            <a:ext cx="3430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2919F5"/>
                </a:solidFill>
                <a:latin typeface="宋体" pitchFamily="2" charset="-122"/>
                <a:ea typeface="宋体" pitchFamily="2" charset="-122"/>
                <a:sym typeface="+mn-ea"/>
              </a:rPr>
              <a:t>Email: zhang_youjia@126.com</a:t>
            </a:r>
            <a:endParaRPr lang="en-US" altLang="zh-CN">
              <a:solidFill>
                <a:srgbClr val="2919F5"/>
              </a:solidFill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B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42340"/>
            <a:ext cx="12192000" cy="59055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功能简图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61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4" name="图片 3" descr="BUG007[2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10" y="-3810"/>
            <a:ext cx="58451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64515" y="1630680"/>
            <a:ext cx="5249545" cy="3506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8] VERIFY ZERO SECTOR[853]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read[259]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LBA[0]: 0x793000</a:t>
            </a:r>
            <a:r>
              <a:rPr lang="en-US" altLang="zh-CN" sz="1200">
                <a:solidFill>
                  <a:schemeClr val="tx1"/>
                </a:solidFill>
              </a:rPr>
              <a:t> | HF: 0x04001278 F1: 0x7b9930dd F2: 0x75218ae0 [LOOP: 3 WRITE: 259 SECTOR: 0 / NUM: 1024 / ZERO: 254]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2023-06-19 15:43:57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ERROR LBA[853]: 0x793355</a:t>
            </a:r>
            <a:r>
              <a:rPr lang="en-US" altLang="zh-CN" sz="1200">
                <a:solidFill>
                  <a:schemeClr val="tx1"/>
                </a:solidFill>
              </a:rPr>
              <a:t> | HF: 0xb5b5b5b5 F1: 0xb5b5b5b5 F2: 0xb5b5b5b5 [LOOP: 3048584629 WRITE: 3048584629 SECTOR: 46517 / NUM: 46517 / ZERO: 3048584629]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INCONSISTENT IO Time: -1246380767--1246382666--1246382667 -1246382667:-1246382667:-1246382667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CORRECT LBA[854]: 0x793356</a:t>
            </a:r>
            <a:r>
              <a:rPr lang="en-US" altLang="zh-CN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CORRECT IO Time: 1900-01-00 00:00:00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508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663700"/>
            <a:ext cx="5928360" cy="335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007[2] : [Thread: 4] VERIFY ZERO SECTOR[930]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read[79]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0x52d400</a:t>
            </a:r>
            <a:r>
              <a:rPr lang="zh-CN" altLang="en-US" sz="1200">
                <a:solidFill>
                  <a:schemeClr val="tx1"/>
                </a:solidFill>
              </a:rPr>
              <a:t> | HF: 0x04001274 F1: 0xa1b5ec90 F2: 0x205d950c [LOOP: 1 WRITE: 79 SECTOR: 0 / NUM: 1024 / ZERO: 328]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2023-06-12 17:12:00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LBA[930]: 0x52d7a2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LBA[931]: 0x52d7a3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7[2]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625" y="0"/>
            <a:ext cx="47650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全零扇区：中间扇区的数据与前后扇区的数据不一致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007[3]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</a:t>
            </a:r>
            <a:r>
              <a:rPr lang="en-US" altLang="zh-CN">
                <a:sym typeface="+mn-ea"/>
              </a:rPr>
              <a:t>SECTOR lba bug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BUG007[3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45" y="0"/>
            <a:ext cx="683831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64515" y="1614170"/>
            <a:ext cx="4647565" cy="385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BUG 007[3]: [Thread: 7] VERIFY SECTOR[310] DIFFER: 11 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FF0000"/>
                </a:solidFill>
                <a:sym typeface="+mn-ea"/>
              </a:rPr>
              <a:t>| read[498] | filename: lba.raw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LBA[0]: 0x5ad000</a:t>
            </a:r>
            <a:r>
              <a:rPr lang="zh-CN" altLang="en-US" sz="1200">
                <a:sym typeface="+mn-ea"/>
              </a:rPr>
              <a:t> | HF: 0x04001277 F1: 0xc079f392 F2: 0x662da7b8 [LOOP: 1 WRITE: 498 SECTOR: 0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ERROR LBA[310]: 0x5ad136</a:t>
            </a:r>
            <a:r>
              <a:rPr lang="zh-CN" altLang="en-US" sz="1200">
                <a:sym typeface="+mn-ea"/>
              </a:rPr>
              <a:t> | HF: 0x19191919 F1: 0x19191919 F2: 0x19191919 [LOOP: 421075225 WRITE: 421075225 SECTOR: 6425 / NUM: 6425 / ZERO: 421075225]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INCONSISTENT IO Time: 421077125-421075226-421075225 421075225:421075225:421075225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olidFill>
                  <a:srgbClr val="2919F5"/>
                </a:solidFill>
                <a:sym typeface="+mn-ea"/>
              </a:rPr>
              <a:t>CORRECT LBA[321]: 0x5ad141</a:t>
            </a:r>
            <a:r>
              <a:rPr lang="zh-CN" altLang="en-US" sz="1200">
                <a:sym typeface="+mn-ea"/>
              </a:rPr>
              <a:t> | HF: 0x04001277 F1: 0xc079f392 F2: 0x662da7b8 [LOOP: 1 WRITE: 498 SECTOR: 321 / NUM: 1024 / ZERO: 224]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CORRECT IO Time: 2023-06-23 00:02:28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65455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前后簇数据正确，中间簇非零扇区数据校验出错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1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007[4]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637665"/>
            <a:ext cx="5248275" cy="3531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007[4]: [Thread: 1] VERIFY ZERO SECTOR[970] DIFFER: 54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read[534]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7[4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0"/>
            <a:ext cx="58680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512762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前后簇数据正确，中间簇全零扇区数据校验出错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870" y="833120"/>
            <a:ext cx="1760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线程数据校验：(-T参数)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图片 7" descr="LBA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861060"/>
            <a:ext cx="4839970" cy="5982970"/>
          </a:xfrm>
          <a:prstGeom prst="rect">
            <a:avLst/>
          </a:prstGeom>
        </p:spPr>
      </p:pic>
      <p:pic>
        <p:nvPicPr>
          <p:cNvPr id="9" name="图片 8" descr="LBA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40" y="855980"/>
            <a:ext cx="5461635" cy="599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29870" y="2173605"/>
            <a:ext cx="16744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号线程写入的所有数据，第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85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与前面簇的数据不一致：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BUG 003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33045" y="4876165"/>
            <a:ext cx="16744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号线程写入的前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簇的数据，</a:t>
            </a:r>
            <a:r>
              <a:rPr lang="zh-CN">
                <a:solidFill>
                  <a:schemeClr val="tx1"/>
                </a:solidFill>
                <a:sym typeface="+mn-ea"/>
              </a:rPr>
              <a:t>所有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数据是一致的。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18948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簇间数据校验：(-L和-C参数)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LBA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445" y="831215"/>
            <a:ext cx="5438140" cy="6026785"/>
          </a:xfrm>
          <a:prstGeom prst="rect">
            <a:avLst/>
          </a:prstGeom>
        </p:spPr>
      </p:pic>
      <p:pic>
        <p:nvPicPr>
          <p:cNvPr id="6" name="图片 5" descr="LBA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70" y="836930"/>
            <a:ext cx="3661291" cy="60264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9870" y="2173605"/>
            <a:ext cx="2284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(1)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校验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LBA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地址：0x63000开始的之后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簇数据，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数据是一致的。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49555" y="4511675"/>
            <a:ext cx="22644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(2) </a:t>
            </a:r>
            <a:r>
              <a:rPr lang="zh-CN" altLang="en-US">
                <a:sym typeface="+mn-ea"/>
              </a:rPr>
              <a:t>校验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地址：0x63000开始的之后</a:t>
            </a:r>
            <a:r>
              <a:rPr lang="zh-CN">
                <a:sym typeface="+mn-ea"/>
              </a:rPr>
              <a:t>所有</a:t>
            </a:r>
            <a:r>
              <a:rPr lang="zh-CN" altLang="en-US">
                <a:sym typeface="+mn-ea"/>
              </a:rPr>
              <a:t>数据，</a:t>
            </a:r>
            <a:r>
              <a:rPr lang="zh-CN">
                <a:sym typeface="+mn-ea"/>
              </a:rPr>
              <a:t>第</a:t>
            </a:r>
            <a:r>
              <a:rPr lang="en-US" altLang="zh-CN">
                <a:sym typeface="+mn-ea"/>
              </a:rPr>
              <a:t>82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，簇内偏移</a:t>
            </a:r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扇区的数据与前后扇区的数据不一致：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007[1]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簇内数据校验：(-L和-S参数)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簇内数据校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1141730"/>
            <a:ext cx="5013325" cy="5716905"/>
          </a:xfrm>
          <a:prstGeom prst="rect">
            <a:avLst/>
          </a:prstGeom>
        </p:spPr>
      </p:pic>
      <p:pic>
        <p:nvPicPr>
          <p:cNvPr id="6" name="图片 5" descr="簇内数据校验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1141730"/>
            <a:ext cx="4989195" cy="57086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9870" y="833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dump指定LBA的数据：(-L和-S参数)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1069086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LBA工具基本功能演示：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hd_write_verify_dump工具数据校验功能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4370" y="6191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6191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du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915" y="831215"/>
            <a:ext cx="5198110" cy="6025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各种类型存储及文件系统</a:t>
            </a:r>
            <a:r>
              <a:rPr lang="zh-CN"/>
              <a:t>的稳定性、可靠性测试</a:t>
            </a:r>
            <a:endParaRPr lang="zh-CN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4515" y="4091940"/>
            <a:ext cx="3399155" cy="2757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/>
              <a:t>内核存储协议栈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spdk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en-US" altLang="zh-CN" sz="1400">
                <a:sym typeface="+mn-ea"/>
              </a:rPr>
              <a:t>ceph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4. </a:t>
            </a:r>
            <a:r>
              <a:rPr lang="en-US" altLang="zh-CN" sz="1400">
                <a:sym typeface="+mn-ea"/>
              </a:rPr>
              <a:t>glusterfs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5. linstor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6. longhorn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7. ipsan/fcsan/multipath/nas/......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文件系统：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本地文件系统：</a:t>
            </a:r>
            <a:r>
              <a:rPr lang="en-US" altLang="zh-CN" sz="1400">
                <a:sym typeface="+mn-ea"/>
              </a:rPr>
              <a:t>ext2/ext3/ext4/xfs/......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分布式文件系统：</a:t>
            </a:r>
            <a:r>
              <a:rPr lang="en-US" altLang="zh-CN" sz="1400">
                <a:sym typeface="+mn-ea"/>
              </a:rPr>
              <a:t>ocfs2/gfs2/......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内存文件系统</a:t>
            </a:r>
            <a:r>
              <a:rPr lang="en-US" altLang="zh-CN" sz="1400">
                <a:sym typeface="+mn-ea"/>
              </a:rPr>
              <a:t>: tmpfs/......</a:t>
            </a:r>
            <a:endParaRPr lang="en-US" altLang="zh-CN" sz="1400"/>
          </a:p>
        </p:txBody>
      </p:sp>
      <p:pic>
        <p:nvPicPr>
          <p:cNvPr id="5" name="图片 4" descr="spdk(19.0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1168400"/>
            <a:ext cx="5453380" cy="297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25750" y="4159250"/>
            <a:ext cx="906145" cy="85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6500" y="4149725"/>
            <a:ext cx="1125220" cy="855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25750" y="5031740"/>
            <a:ext cx="2054860" cy="339090"/>
          </a:xfrm>
          <a:prstGeom prst="rect">
            <a:avLst/>
          </a:prstGeom>
        </p:spPr>
      </p:pic>
      <p:pic>
        <p:nvPicPr>
          <p:cNvPr id="11" name="图片 10" descr="Linux-storage-stack-diagram_v4.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0840" y="635"/>
            <a:ext cx="4839335" cy="6858000"/>
          </a:xfrm>
          <a:prstGeom prst="rect">
            <a:avLst/>
          </a:prstGeom>
        </p:spPr>
      </p:pic>
      <p:pic>
        <p:nvPicPr>
          <p:cNvPr id="4" name="图片 3" descr="longhor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4150360"/>
            <a:ext cx="1211580" cy="12115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6163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版权声明与数据布局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820" y="831215"/>
            <a:ext cx="11316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设计介绍：</a:t>
            </a:r>
            <a:endParaRPr lang="zh-CN" altLang="en-US"/>
          </a:p>
        </p:txBody>
      </p:sp>
      <p:pic>
        <p:nvPicPr>
          <p:cNvPr id="5" name="图片 4" descr="L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677670"/>
            <a:ext cx="7275195" cy="517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03845" y="305625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3840" y="1089025"/>
            <a:ext cx="11532235" cy="588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数据结构</a:t>
            </a:r>
            <a:r>
              <a:rPr lang="zh-CN" altLang="en-US"/>
              <a:t>: 数组、队列、强双向链表(每个节点99个指针指向后向节点，10个指针指向前向节点)组成的混合体；</a:t>
            </a:r>
            <a:r>
              <a:rPr lang="en-US" altLang="zh-CN"/>
              <a:t>  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zh-CN" altLang="en-US" b="1"/>
              <a:t>算法</a:t>
            </a:r>
            <a:r>
              <a:rPr lang="zh-CN" altLang="en-US"/>
              <a:t>:     </a:t>
            </a:r>
            <a:r>
              <a:rPr lang="en-US" altLang="zh-CN"/>
              <a:t>   </a:t>
            </a:r>
            <a:r>
              <a:rPr lang="zh-CN" altLang="en-US"/>
              <a:t>非常复杂、精巧，部分高级功能的算法借鉴了dpdk、qemu、</a:t>
            </a:r>
            <a:r>
              <a:rPr lang="en-US" altLang="zh-CN"/>
              <a:t>tgt</a:t>
            </a:r>
            <a:r>
              <a:rPr lang="zh-CN" altLang="en-US"/>
              <a:t>和rsync等开源代码；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60261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OS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939800"/>
            <a:ext cx="6096000" cy="853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1. SSD</a:t>
            </a:r>
            <a:r>
              <a:rPr lang="zh-CN" altLang="en-US" sz="1400">
                <a:sym typeface="+mn-ea"/>
              </a:rPr>
              <a:t>盘</a:t>
            </a:r>
            <a:r>
              <a:rPr lang="en-US" altLang="zh-CN" sz="1400">
                <a:sym typeface="+mn-ea"/>
              </a:rPr>
              <a:t>、</a:t>
            </a:r>
            <a:r>
              <a:rPr lang="zh-CN" altLang="en-US" sz="1400">
                <a:sym typeface="+mn-ea"/>
              </a:rPr>
              <a:t>机械盘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静默错误</a:t>
            </a:r>
            <a:r>
              <a:rPr lang="en-US" altLang="zh-CN" sz="1400">
                <a:sym typeface="+mn-ea"/>
              </a:rPr>
              <a:t>、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磁盘坏道</a:t>
            </a:r>
            <a:r>
              <a:rPr lang="zh-CN" altLang="en-US" sz="1400">
                <a:sym typeface="+mn-ea"/>
              </a:rPr>
              <a:t>等</a:t>
            </a:r>
            <a:r>
              <a:rPr lang="en-US" altLang="zh-CN" sz="1400">
                <a:sym typeface="+mn-ea"/>
              </a:rPr>
              <a:t>--badblocks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间接测试校验存储压缩功能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压缩等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3. </a:t>
            </a:r>
            <a:r>
              <a:rPr lang="zh-CN" altLang="en-US" sz="1400">
                <a:sym typeface="+mn-ea"/>
              </a:rPr>
              <a:t>间接测试校验存储加密功能</a:t>
            </a:r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例如：</a:t>
            </a:r>
            <a:r>
              <a:rPr lang="en-US" altLang="zh-CN" sz="1400">
                <a:sym typeface="+mn-ea"/>
              </a:rPr>
              <a:t>qcow2</a:t>
            </a:r>
            <a:r>
              <a:rPr lang="zh-CN" altLang="en-US" sz="1400">
                <a:sym typeface="+mn-ea"/>
              </a:rPr>
              <a:t>加密、磁盘</a:t>
            </a:r>
            <a:r>
              <a:rPr lang="en-US" altLang="zh-CN" sz="1400">
                <a:sym typeface="+mn-ea"/>
              </a:rPr>
              <a:t>luks</a:t>
            </a:r>
            <a:r>
              <a:rPr lang="zh-CN" altLang="en-US" sz="1400">
                <a:sym typeface="+mn-ea"/>
              </a:rPr>
              <a:t>加密等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</p:txBody>
      </p:sp>
      <p:pic>
        <p:nvPicPr>
          <p:cNvPr id="16386" name="图片 9218" descr="进化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6990" y="3059430"/>
            <a:ext cx="5171440" cy="173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12290" descr="iscsi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" y="2165985"/>
            <a:ext cx="5246370" cy="2313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10242" descr="进化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96990" y="5020945"/>
            <a:ext cx="5171440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170" descr="进化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88735" y="971550"/>
            <a:ext cx="5198745" cy="1797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194" descr="进化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415" y="4644390"/>
            <a:ext cx="5223510" cy="211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66280" y="447865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ISCSI</a:t>
            </a:r>
            <a:endParaRPr lang="zh-CN" altLang="en-US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7066280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FC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7066280" y="2442210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DAS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128395" y="6450965"/>
            <a:ext cx="951230" cy="271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olidFill>
                  <a:srgbClr val="2919F5"/>
                </a:solidFill>
                <a:latin typeface="Arial" panose="020B0604020202090204" pitchFamily="34" charset="0"/>
                <a:ea typeface="宋体" pitchFamily="2" charset="-122"/>
                <a:sym typeface="+mn-ea"/>
              </a:rPr>
              <a:t>NAS</a:t>
            </a:r>
            <a:endParaRPr lang="en-US" altLang="zh-CN" dirty="0">
              <a:solidFill>
                <a:srgbClr val="2919F5"/>
              </a:solidFill>
              <a:latin typeface="Arial" panose="020B0604020202090204" pitchFamily="34" charset="0"/>
              <a:ea typeface="宋体" pitchFamily="2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605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工具典型应用场景：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635" y="1207135"/>
            <a:ext cx="6057900" cy="182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29475" y="1306195"/>
            <a:ext cx="4459605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虚拟机热迁移存储/内存数据一致性校验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7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3395" y="3188335"/>
            <a:ext cx="7310755" cy="1416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(1)</a:t>
            </a:r>
            <a:r>
              <a:rPr lang="en-US" altLang="zh-CN" sz="1600"/>
              <a:t> </a:t>
            </a:r>
            <a:r>
              <a:rPr lang="zh-CN" sz="1600"/>
              <a:t>虚拟机热迁移，怎么验证</a:t>
            </a:r>
            <a:r>
              <a:rPr lang="zh-CN" sz="1600">
                <a:solidFill>
                  <a:srgbClr val="2919F5"/>
                </a:solidFill>
              </a:rPr>
              <a:t>内存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sz="1600"/>
              <a:t>迁移到目标端虚拟机后，</a:t>
            </a:r>
            <a:r>
              <a:rPr lang="zh-CN" sz="1600">
                <a:sym typeface="+mn-ea"/>
              </a:rPr>
              <a:t>数据</a:t>
            </a:r>
            <a:r>
              <a:rPr lang="zh-CN" sz="1600"/>
              <a:t>没有出错？</a:t>
            </a:r>
            <a:endParaRPr lang="zh-CN" altLang="en-US" sz="1600"/>
          </a:p>
          <a:p>
            <a:r>
              <a:rPr lang="zh-CN" altLang="en-US" sz="1600"/>
              <a:t>(2)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内存数据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sz="1600">
              <a:sym typeface="+mn-ea"/>
            </a:endParaRPr>
          </a:p>
          <a:p>
            <a:endParaRPr lang="zh-CN" altLang="en-US" sz="1600"/>
          </a:p>
          <a:p>
            <a:r>
              <a:rPr lang="zh-CN" altLang="en-US" sz="1600"/>
              <a:t>(3)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迁移到目标端虚拟机后，数据没有出错？</a:t>
            </a:r>
            <a:endParaRPr lang="zh-CN" altLang="en-US" sz="1600"/>
          </a:p>
          <a:p>
            <a:r>
              <a:rPr lang="zh-CN" altLang="en-US" sz="1600"/>
              <a:t>(4)</a:t>
            </a:r>
            <a:r>
              <a:rPr lang="en-US" altLang="zh-CN" sz="1600"/>
              <a:t> </a:t>
            </a:r>
            <a:r>
              <a:rPr lang="zh-CN" sz="1600">
                <a:sym typeface="+mn-ea"/>
              </a:rPr>
              <a:t>虚拟机热迁移，怎么验证</a:t>
            </a:r>
            <a:r>
              <a:rPr lang="zh-CN" sz="1600">
                <a:solidFill>
                  <a:srgbClr val="2919F5"/>
                </a:solidFill>
                <a:sym typeface="+mn-ea"/>
              </a:rPr>
              <a:t>磁盘数据</a:t>
            </a:r>
            <a:r>
              <a:rPr lang="zh-CN" sz="1600">
                <a:sym typeface="+mn-ea"/>
              </a:rPr>
              <a:t>迁移，源端虚拟机没有漏迁数据？</a:t>
            </a:r>
            <a:endParaRPr lang="zh-CN" altLang="en-US" sz="1600"/>
          </a:p>
        </p:txBody>
      </p:sp>
      <p:pic>
        <p:nvPicPr>
          <p:cNvPr id="4" name="图片 3" descr="热迁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635" y="4699635"/>
            <a:ext cx="6743700" cy="2133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518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快照、备份、容灾、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CDP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9194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校验快照、</a:t>
            </a:r>
            <a:r>
              <a:t>备份、容灾、CDP等数据一致性校验</a:t>
            </a: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-2147482624"/>
          <p:cNvGraphicFramePr/>
          <p:nvPr>
            <p:custDataLst>
              <p:tags r:id="rId4"/>
            </p:custDataLst>
          </p:nvPr>
        </p:nvGraphicFramePr>
        <p:xfrm>
          <a:off x="34290" y="1042670"/>
          <a:ext cx="8771255" cy="581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5486400" imgH="3952875" progId="Visio.Drawing.11">
                  <p:embed/>
                </p:oleObj>
              </mc:Choice>
              <mc:Fallback>
                <p:oleObj name="" r:id="rId5" imgW="5486400" imgH="39528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" y="1042670"/>
                        <a:ext cx="8771255" cy="581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20700" y="1205865"/>
            <a:ext cx="11185525" cy="744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源虚拟机配置LBA自动化测试系统ISO和数据盘，LBA工具写磁盘模拟业务系统的</a:t>
            </a:r>
            <a:r>
              <a:rPr lang="en-US" altLang="zh-CN" sz="1400"/>
              <a:t>IO</a:t>
            </a:r>
            <a:r>
              <a:rPr lang="zh-CN" altLang="en-US" sz="1400"/>
              <a:t>数据；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定期对虚拟机进行全量备份和增量备份；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使用虚拟机备份创建新虚拟机，并且加载LBA自动化测试系统ISO，LBA工具自动校验新虚拟机数据盘中的数据一致性；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 b="1">
              <a:solidFill>
                <a:srgbClr val="2919F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0340" y="2113915"/>
            <a:ext cx="92773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4.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下图中，备份可以替换成快照、容灾、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CDP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；源虚拟机可以替换成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工具测试存储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比如：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存储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支持快照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；</a:t>
            </a:r>
            <a:endParaRPr lang="zh-CN" altLang="en-US" sz="1400" b="1">
              <a:solidFill>
                <a:srgbClr val="2919F5"/>
              </a:solidFill>
            </a:endParaRPr>
          </a:p>
          <a:p>
            <a:endParaRPr lang="en-US" altLang="zh-CN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5.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下图校验虚拟机，即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，可以将各个备份点挂成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nbd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等块设备，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直接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工具校验数据一致性；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en-US" altLang="zh-CN" sz="1400" b="1">
                <a:solidFill>
                  <a:srgbClr val="2919F5"/>
                </a:solidFill>
                <a:sym typeface="+mn-ea"/>
              </a:rPr>
              <a:t>    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使用虚拟机来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校验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是因为使用自动化系统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集成了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工具的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ISO)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，校验</a:t>
            </a:r>
            <a:r>
              <a:rPr lang="en-US" altLang="zh-CN" sz="1400" b="1">
                <a:solidFill>
                  <a:srgbClr val="2919F5"/>
                </a:solidFill>
                <a:sym typeface="+mn-ea"/>
              </a:rPr>
              <a:t>checkpoint</a:t>
            </a:r>
            <a:r>
              <a:rPr lang="zh-CN" altLang="en-US" sz="1400" b="1">
                <a:solidFill>
                  <a:srgbClr val="2919F5"/>
                </a:solidFill>
                <a:sym typeface="+mn-ea"/>
              </a:rPr>
              <a:t>的数据一致性更方便。</a:t>
            </a:r>
            <a:endParaRPr lang="zh-CN" altLang="en-US" sz="1400" b="1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8760" y="826770"/>
            <a:ext cx="7776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自动化测试系统</a:t>
            </a:r>
            <a:r>
              <a:rPr lang="en-US" altLang="zh-CN"/>
              <a:t>ISO</a:t>
            </a:r>
            <a:r>
              <a:rPr lang="zh-CN" altLang="en-US"/>
              <a:t>，包括：</a:t>
            </a:r>
            <a:r>
              <a:rPr lang="en-US" altLang="zh-CN">
                <a:solidFill>
                  <a:srgbClr val="2919F5"/>
                </a:solidFill>
              </a:rPr>
              <a:t>linux_x86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linux_arm</a:t>
            </a:r>
            <a:r>
              <a:rPr lang="en-US" altLang="zh-CN"/>
              <a:t> / </a:t>
            </a:r>
            <a:r>
              <a:rPr lang="en-US" altLang="zh-CN">
                <a:solidFill>
                  <a:srgbClr val="2919F5"/>
                </a:solidFill>
              </a:rPr>
              <a:t>winPE</a:t>
            </a:r>
            <a:r>
              <a:rPr lang="en-US" altLang="zh-CN"/>
              <a:t> </a:t>
            </a:r>
            <a:r>
              <a:rPr lang="zh-CN" altLang="en-US"/>
              <a:t>三种版本</a:t>
            </a:r>
            <a:endParaRPr lang="zh-CN" altLang="en-US"/>
          </a:p>
        </p:txBody>
      </p:sp>
      <p:pic>
        <p:nvPicPr>
          <p:cNvPr id="5" name="图片 4" descr="lba_is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79195"/>
            <a:ext cx="5863590" cy="552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460" y="1188085"/>
            <a:ext cx="5889625" cy="5516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BA_iso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943100"/>
            <a:ext cx="6550660" cy="4900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854075"/>
            <a:ext cx="11190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1.虚拟机添加</a:t>
            </a:r>
            <a:r>
              <a:rPr lang="zh-CN" altLang="en-US" sz="1600">
                <a:solidFill>
                  <a:srgbClr val="2919F5"/>
                </a:solidFill>
              </a:rPr>
              <a:t>hd_write_verify.mem_disk_lba.with.stripe.robin.1M.x86_64.V</a:t>
            </a:r>
            <a:r>
              <a:rPr lang="en-US" altLang="zh-CN" sz="1600">
                <a:solidFill>
                  <a:srgbClr val="2919F5"/>
                </a:solidFill>
              </a:rPr>
              <a:t>2602</a:t>
            </a:r>
            <a:r>
              <a:rPr lang="zh-CN" altLang="en-US" sz="1600">
                <a:solidFill>
                  <a:srgbClr val="2919F5"/>
                </a:solidFill>
              </a:rPr>
              <a:t>.iso</a:t>
            </a:r>
            <a:r>
              <a:rPr lang="zh-CN" altLang="en-US" sz="1600"/>
              <a:t>，作为启动盘； </a:t>
            </a:r>
            <a:endParaRPr lang="zh-CN" altLang="en-US" sz="1600"/>
          </a:p>
          <a:p>
            <a:r>
              <a:rPr lang="zh-CN" altLang="en-US" sz="1600"/>
              <a:t>2.添加数据盘，</a:t>
            </a:r>
            <a:r>
              <a:rPr lang="zh-CN" altLang="en-US" sz="1600">
                <a:sym typeface="+mn-ea"/>
              </a:rPr>
              <a:t>最多</a:t>
            </a:r>
            <a:r>
              <a:rPr lang="zh-CN" altLang="en-US" sz="1600"/>
              <a:t>可以添加64个数据盘（</a:t>
            </a:r>
            <a:r>
              <a:rPr lang="zh-CN" altLang="en-US" sz="1600">
                <a:solidFill>
                  <a:srgbClr val="2919F5"/>
                </a:solidFill>
              </a:rPr>
              <a:t>一般只需要添加一个数据盘进行测试即可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3.运行虚拟机，稳定性自动化测试就跑起来了。（</a:t>
            </a:r>
            <a:r>
              <a:rPr lang="zh-CN" altLang="en-US" sz="1600">
                <a:solidFill>
                  <a:srgbClr val="2919F5"/>
                </a:solidFill>
              </a:rPr>
              <a:t>可以对虚拟机注入各种故障：断电，断网，存储IO错误等</a:t>
            </a:r>
            <a:r>
              <a:rPr lang="zh-CN" altLang="en-US" sz="1600"/>
              <a:t>）；</a:t>
            </a:r>
            <a:endParaRPr lang="zh-CN" altLang="en-US" sz="1600"/>
          </a:p>
          <a:p>
            <a:r>
              <a:rPr lang="zh-CN" altLang="en-US" sz="1600"/>
              <a:t>4.如果虚拟机内部运行的LBA工具，报出了“</a:t>
            </a:r>
            <a:r>
              <a:rPr lang="zh-CN" altLang="en-US" sz="1600">
                <a:solidFill>
                  <a:srgbClr val="FF0000"/>
                </a:solidFill>
              </a:rPr>
              <a:t>BUG</a:t>
            </a:r>
            <a:r>
              <a:rPr lang="zh-CN" altLang="en-US" sz="1600"/>
              <a:t>”关键字输出（</a:t>
            </a:r>
            <a:r>
              <a:rPr lang="zh-CN" altLang="en-US" sz="1600">
                <a:solidFill>
                  <a:srgbClr val="FF0000"/>
                </a:solidFill>
              </a:rPr>
              <a:t>鲜红色</a:t>
            </a:r>
            <a:r>
              <a:rPr lang="zh-CN" altLang="en-US" sz="1600"/>
              <a:t>），即测试出了</a:t>
            </a:r>
            <a:r>
              <a:rPr lang="zh-CN" altLang="en-US" sz="1600">
                <a:solidFill>
                  <a:srgbClr val="FF0000"/>
                </a:solidFill>
              </a:rPr>
              <a:t>LBA问题</a:t>
            </a:r>
            <a:r>
              <a:rPr lang="zh-CN" altLang="en-US" sz="1600"/>
              <a:t>（</a:t>
            </a:r>
            <a:r>
              <a:rPr lang="zh-CN" altLang="en-US" sz="1600">
                <a:solidFill>
                  <a:srgbClr val="2919F5"/>
                </a:solidFill>
              </a:rPr>
              <a:t>出现数据一致性错误</a:t>
            </a:r>
            <a:r>
              <a:rPr lang="zh-CN" altLang="en-US" sz="1600"/>
              <a:t>）；</a:t>
            </a:r>
            <a:endParaRPr lang="zh-CN" altLang="en-US" sz="1600"/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62825" y="1858010"/>
            <a:ext cx="4633595" cy="4973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001[1]: [Thread: 1] RANDOM VERIFY DIFFER FLAGS | ERROR LBA: 0x794400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001[2]: [Thread: 3] RANDOM VERIFY DIFFER LBA_LIST | ERROR LBA: 0x28c00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001[3]: [Thread: 1] BATCH VERIFY DIFFER FLAGS | ERROR LBA: 0x4f5000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001[4]: [Thread: 9] BATCH VERIFY DIFFER LBA_LIST | ERROR LBA: 0x404800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002[1]: [Thread: 5] RANDOM VERIFY SECTOR[647]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0x63f400 | ERROR LBA[647]: 0x63f687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002[2]: [Thread: 2] RANDOM VERIFY ZERO SECTOR[63]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0x57ef00 | ERROR LBA[63]: 0x57ef3f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002[3]: [Thread: 3] VERIFY SECTOR[306] DIFFER: 1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0xb2a000 | ERROR LBA[306]: 0xb2a132 | filename: lba.raw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002[4]: [Thread: 1] VERIFY ZERO SECTOR[970] DIFFER: 54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CORRECT LBA[0]: 0x7e9800 | ERROR LBA[970]: 0x7e9bca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003: [Thread: 3] WRITE PART SECTOR | read[83]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004 [Thread: 5] DATA LOST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PREV LBA: 0x4a5100 | LOST LBA: 0x35480 | NEXT LBA: 0x1c93780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005: [Thread: 0] VERIFY HD_FLAG ERROR | HF: 0x0400ffff[0x04001270]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: [Thread: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] VERIFY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DIFFER FLAGS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| 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read[248], write[709]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007[1] : [Thread: 9] VERIFY SECTOR[271] DIFFER: 1 | read[241]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007[2] : [Thread: 8] VERIFY ZERO SECTOR[853] DIFFER: 1 | read[259]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007[3]: [Thread: 7] VERIFY SECTOR[310] DIFFER: 11 | read[498]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BUG 007[4]: [Thread: 1] VERIFY ZERO SECTOR[970] DIFFER: 54</a:t>
            </a:r>
            <a:r>
              <a:rPr lang="en-US" altLang="zh-CN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9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| read[534] </a:t>
            </a:r>
            <a:endParaRPr lang="zh-CN" altLang="en-US" sz="9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28320" y="885825"/>
            <a:ext cx="11090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(1)</a:t>
            </a:r>
            <a:r>
              <a:rPr lang="en-US" altLang="zh-CN"/>
              <a:t> </a:t>
            </a:r>
            <a:r>
              <a:rPr lang="zh-CN" altLang="en-US"/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默认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F1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</a:t>
            </a:r>
            <a:r>
              <a:rPr lang="en-US" altLang="zh-CN"/>
              <a:t> </a:t>
            </a:r>
            <a:r>
              <a:rPr lang="zh-CN" altLang="en-US"/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/>
              <a:t>与</a:t>
            </a:r>
            <a:r>
              <a:rPr lang="zh-CN" altLang="en-US">
                <a:sym typeface="+mn-ea"/>
              </a:rPr>
              <a:t>校验</a:t>
            </a:r>
            <a:r>
              <a:rPr lang="zh-CN" altLang="en-US"/>
              <a:t>		</a:t>
            </a:r>
            <a:r>
              <a:rPr lang="en-US" altLang="zh-CN"/>
              <a:t>	</a:t>
            </a:r>
            <a:r>
              <a:rPr lang="zh-CN" altLang="en-US"/>
              <a:t>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2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F2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</a:t>
            </a:r>
            <a:r>
              <a:rPr lang="en-US" altLang="zh-CN"/>
              <a:t> </a:t>
            </a:r>
            <a:r>
              <a:rPr lang="zh-CN" altLang="en-US"/>
              <a:t>iostat查看IO性能及精准限速</a:t>
            </a:r>
            <a:r>
              <a:rPr lang="en-US" altLang="zh-CN"/>
              <a:t>(</a:t>
            </a:r>
            <a:r>
              <a:rPr lang="zh-CN" altLang="en-US"/>
              <a:t>比较稳定的负载</a:t>
            </a:r>
            <a:r>
              <a:rPr lang="en-US" altLang="zh-CN"/>
              <a:t>)</a:t>
            </a:r>
            <a:r>
              <a:rPr lang="zh-CN" altLang="en-US"/>
              <a:t>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3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F3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iostat -x 3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</a:t>
            </a:r>
            <a:r>
              <a:rPr lang="en-US" altLang="zh-CN"/>
              <a:t> </a:t>
            </a:r>
            <a:r>
              <a:rPr lang="zh-CN" altLang="en-US"/>
              <a:t>查看内存变脏速度(适用于虚拟机热迁移场景)	(</a:t>
            </a:r>
            <a:r>
              <a:rPr lang="zh-CN" altLang="en-US">
                <a:solidFill>
                  <a:srgbClr val="2919F5"/>
                </a:solidFill>
              </a:rPr>
              <a:t>tty</a:t>
            </a:r>
            <a:r>
              <a:rPr lang="en-US" altLang="zh-CN">
                <a:solidFill>
                  <a:srgbClr val="2919F5"/>
                </a:solidFill>
              </a:rPr>
              <a:t>4</a:t>
            </a:r>
            <a:r>
              <a:rPr lang="zh-CN" altLang="en-US"/>
              <a:t>: </a:t>
            </a:r>
            <a:r>
              <a:rPr lang="zh-CN" altLang="en-US">
                <a:solidFill>
                  <a:srgbClr val="FF0000"/>
                </a:solidFill>
              </a:rPr>
              <a:t>alt + F4</a:t>
            </a:r>
            <a:r>
              <a:rPr lang="zh-CN" altLang="en-US"/>
              <a:t>,	</a:t>
            </a:r>
            <a:r>
              <a:rPr lang="zh-CN" altLang="en-US">
                <a:solidFill>
                  <a:srgbClr val="2919F5"/>
                </a:solidFill>
              </a:rPr>
              <a:t>tailf /var/log/mem_dirty_speed.log</a:t>
            </a:r>
            <a:r>
              <a:rPr lang="zh-CN" altLang="en-US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	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查看控制台信息</a:t>
            </a:r>
            <a:r>
              <a:rPr lang="zh-CN" altLang="en-US"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pageup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向上翻页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shift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+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pagedown</a:t>
            </a:r>
            <a:r>
              <a:rPr lang="zh-CN" altLang="en-US">
                <a:sym typeface="+mn-ea"/>
              </a:rPr>
              <a:t>向</a:t>
            </a:r>
            <a:r>
              <a:rPr lang="zh-CN" altLang="en-US">
                <a:sym typeface="+mn-ea"/>
              </a:rPr>
              <a:t>下翻页</a:t>
            </a:r>
            <a:r>
              <a:rPr lang="zh-CN" alt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403860"/>
            <a:ext cx="11064240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803275" y="352425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275" y="352425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403860"/>
            <a:ext cx="1006665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条带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55" y="833755"/>
            <a:ext cx="8515350" cy="60242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3232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磁盘数据一致性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 sz="1600">
                <a:sym typeface="+mn-ea"/>
              </a:rPr>
              <a:t>校验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4635" y="1201420"/>
            <a:ext cx="32327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多磁盘条带测试：校验磁盘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组快照、备份等数据一致性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2919F5"/>
                </a:solidFill>
                <a:sym typeface="+mn-ea"/>
              </a:rPr>
              <a:t>    2.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虚拟机热迁移：磁盘数据一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17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iostat查看IO性能及精准限速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比较稳定的负载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io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162685"/>
            <a:ext cx="7611110" cy="5695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3319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内存数据一致性</a:t>
            </a:r>
            <a:r>
              <a:rPr lang="zh-CN" altLang="en-US">
                <a:sym typeface="+mn-ea"/>
              </a:rPr>
              <a:t>测试</a:t>
            </a:r>
            <a:r>
              <a:rPr lang="zh-CN" altLang="en-US">
                <a:sym typeface="+mn-ea"/>
              </a:rPr>
              <a:t>与</a:t>
            </a:r>
            <a:r>
              <a:rPr lang="zh-CN" altLang="en-US">
                <a:sym typeface="+mn-ea"/>
              </a:rPr>
              <a:t>校验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7" name="图片 6" descr="mem_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800"/>
            <a:ext cx="5718175" cy="3623945"/>
          </a:xfrm>
          <a:prstGeom prst="rect">
            <a:avLst/>
          </a:prstGeom>
        </p:spPr>
      </p:pic>
      <p:pic>
        <p:nvPicPr>
          <p:cNvPr id="8" name="图片 7" descr="mem_tes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14395" y="843280"/>
            <a:ext cx="8772525" cy="60147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74320" y="1176655"/>
            <a:ext cx="33191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1.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虚拟机热迁移：内存数据一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       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致性测试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(tmpfs + loop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设备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5940" y="362585"/>
            <a:ext cx="1089152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技术交流、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83515" y="13315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与华为、华三、腾讯、阿里、字节跳动、天翼等的研发技术交流，</a:t>
            </a:r>
            <a:r>
              <a:rPr lang="zh-CN" altLang="en-US">
                <a:sym typeface="+mn-ea"/>
              </a:rPr>
              <a:t>测试存储稳定性和校验数据一致性使用的也是一般的工具与方法。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3515" y="849630"/>
            <a:ext cx="11471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与Intel的刘长鹏等交流：对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做块设备稳定性测试和校验数据一致性校验，</a:t>
            </a:r>
            <a:r>
              <a:rPr lang="zh-CN" altLang="en-US"/>
              <a:t>主要使用fio等工具的verify功能。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3515" y="3142615"/>
            <a:ext cx="1155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存储部门目前测试存储稳定性使用的是</a:t>
            </a:r>
            <a:r>
              <a:rPr lang="en-US" altLang="zh-CN">
                <a:sym typeface="+mn-ea"/>
              </a:rPr>
              <a:t>fio/</a:t>
            </a:r>
            <a:r>
              <a:rPr lang="zh-CN" altLang="en-US"/>
              <a:t>vdbench的verify功能，反馈</a:t>
            </a:r>
            <a:r>
              <a:rPr lang="zh-CN" altLang="en-US">
                <a:sym typeface="+mn-ea"/>
              </a:rPr>
              <a:t>使用时</a:t>
            </a:r>
            <a:r>
              <a:rPr lang="zh-CN" altLang="en-US"/>
              <a:t>有限制，</a:t>
            </a:r>
            <a:r>
              <a:rPr lang="zh-CN" altLang="en-US">
                <a:sym typeface="+mn-ea"/>
              </a:rPr>
              <a:t>使</a:t>
            </a:r>
            <a:r>
              <a:rPr lang="zh-CN" altLang="en-US"/>
              <a:t>用</a:t>
            </a:r>
            <a:r>
              <a:rPr lang="en-US" altLang="zh-CN"/>
              <a:t>fio/</a:t>
            </a:r>
            <a:r>
              <a:rPr lang="zh-CN" altLang="en-US">
                <a:sym typeface="+mn-ea"/>
              </a:rPr>
              <a:t>vdbench</a:t>
            </a:r>
            <a:r>
              <a:rPr lang="zh-CN" altLang="en-US"/>
              <a:t>等工具测试出来的自研存储数据不一致问题不多，</a:t>
            </a:r>
            <a:r>
              <a:rPr lang="zh-CN" altLang="en-US">
                <a:solidFill>
                  <a:srgbClr val="2919F5"/>
                </a:solidFill>
              </a:rPr>
              <a:t>但使用</a:t>
            </a:r>
            <a:r>
              <a:rPr lang="en-US" altLang="zh-CN">
                <a:solidFill>
                  <a:srgbClr val="2919F5"/>
                </a:solidFill>
              </a:rPr>
              <a:t>LBA</a:t>
            </a:r>
            <a:r>
              <a:rPr lang="zh-CN" altLang="en-US">
                <a:solidFill>
                  <a:srgbClr val="2919F5"/>
                </a:solidFill>
              </a:rPr>
              <a:t>工具却测试出了很多数据不一致的问题</a:t>
            </a:r>
            <a:r>
              <a:rPr lang="en-US" altLang="zh-CN">
                <a:solidFill>
                  <a:srgbClr val="2919F5"/>
                </a:solidFill>
              </a:rPr>
              <a:t>(</a:t>
            </a:r>
            <a:r>
              <a:rPr lang="zh-CN" altLang="en-US">
                <a:solidFill>
                  <a:srgbClr val="2919F5"/>
                </a:solidFill>
              </a:rPr>
              <a:t>后续举例说明</a:t>
            </a:r>
            <a:r>
              <a:rPr lang="en-US" altLang="zh-CN">
                <a:solidFill>
                  <a:srgbClr val="2919F5"/>
                </a:solidFill>
              </a:rPr>
              <a:t>)</a:t>
            </a:r>
            <a:r>
              <a:rPr lang="zh-CN" altLang="en-US">
                <a:solidFill>
                  <a:srgbClr val="2919F5"/>
                </a:solidFill>
              </a:rPr>
              <a:t>。</a:t>
            </a:r>
            <a:endParaRPr lang="zh-CN" altLang="en-US">
              <a:solidFill>
                <a:srgbClr val="2919F5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0590" y="2488565"/>
            <a:ext cx="1894840" cy="680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79070" y="2182495"/>
            <a:ext cx="11475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参与云产品送检公安部认证，测试存储稳定性和校验数据一致性也没有标准工具，测试过程中推荐使用了</a:t>
            </a:r>
            <a:r>
              <a:rPr lang="en-US" altLang="zh-CN"/>
              <a:t>LBA</a:t>
            </a:r>
            <a:r>
              <a:rPr lang="zh-CN" altLang="en-US"/>
              <a:t>工具。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87960" y="4311650"/>
            <a:ext cx="8554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在</a:t>
            </a:r>
            <a:r>
              <a:rPr lang="en-US">
                <a:sym typeface="+mn-ea"/>
              </a:rPr>
              <a:t>SF</a:t>
            </a:r>
            <a:r>
              <a:rPr>
                <a:sym typeface="+mn-ea"/>
              </a:rPr>
              <a:t>科技，存储性能测试主要使用fio、iometer、vdbench等工具</a:t>
            </a:r>
            <a:r>
              <a:rPr lang="zh-CN">
                <a:sym typeface="+mn-ea"/>
              </a:rPr>
              <a:t>，并作为标准。</a:t>
            </a:r>
            <a:endParaRPr lang="zh-CN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87960" y="4985385"/>
            <a:ext cx="11372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但</a:t>
            </a:r>
            <a:r>
              <a:rPr>
                <a:sym typeface="+mn-ea"/>
              </a:rPr>
              <a:t>存储稳定性、可靠性测试和数据一致性校验，LBA工具及封装成的自动化测试系统是标准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      (一般三套物理集群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中，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不间断的跑断电、断网、拨物理盘、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IO路径关键位置故障注入的测试，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必须至少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运行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两周不出数据损坏、数据丢失等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问题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，产品才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能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rgbClr val="2919F5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发布，否则LBA工具测试出一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例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此类问题，需解决后，重新计时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继续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稳定性测试)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84785" y="5947410"/>
            <a:ext cx="11309985" cy="594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>
                <a:sym typeface="+mn-ea"/>
              </a:rPr>
              <a:t>到目前为止，</a:t>
            </a:r>
            <a:r>
              <a:rPr lang="en-US">
                <a:sym typeface="+mn-ea"/>
              </a:rPr>
              <a:t>LBA</a:t>
            </a:r>
            <a:r>
              <a:rPr>
                <a:sym typeface="+mn-ea"/>
              </a:rPr>
              <a:t>工具</a:t>
            </a:r>
            <a:r>
              <a:rPr lang="zh-CN">
                <a:sym typeface="+mn-ea"/>
              </a:rPr>
              <a:t>及</a:t>
            </a:r>
            <a:r>
              <a:rPr>
                <a:sym typeface="+mn-ea"/>
              </a:rPr>
              <a:t>封装</a:t>
            </a:r>
            <a:r>
              <a:rPr lang="zh-CN">
                <a:sym typeface="+mn-ea"/>
              </a:rPr>
              <a:t>的自动化测试系统作为测试标准一直</a:t>
            </a:r>
            <a:r>
              <a:rPr>
                <a:sym typeface="+mn-ea"/>
              </a:rPr>
              <a:t>是在内部使用，经受住了云BG和存储部门多年的考验；后续</a:t>
            </a:r>
            <a:r>
              <a:rPr lang="zh-CN">
                <a:sym typeface="+mn-ea"/>
              </a:rPr>
              <a:t>可能会</a:t>
            </a:r>
            <a:r>
              <a:rPr>
                <a:sym typeface="+mn-ea"/>
              </a:rPr>
              <a:t>对外推广，商业考虑授权</a:t>
            </a:r>
            <a:r>
              <a:rPr>
                <a:sym typeface="+mn-ea"/>
              </a:rPr>
              <a:t>使用</a:t>
            </a:r>
            <a:r>
              <a:rPr>
                <a:sym typeface="+mn-ea"/>
              </a:rPr>
              <a:t>。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>
            <p:custDataLst>
              <p:tags r:id="rId12"/>
            </p:custDataLst>
          </p:nvPr>
        </p:nvGraphicFramePr>
        <p:xfrm>
          <a:off x="580390" y="5674995"/>
          <a:ext cx="535876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3" imgW="5648325" imgH="333375" progId="Paint.Picture">
                  <p:embed/>
                </p:oleObj>
              </mc:Choice>
              <mc:Fallback>
                <p:oleObj name="" r:id="rId13" imgW="5648325" imgH="3333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390" y="5674995"/>
                        <a:ext cx="535876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质量部存储组白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1545" y="3729990"/>
            <a:ext cx="3346450" cy="13061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95420" y="2490470"/>
            <a:ext cx="2322830" cy="690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76005" y="1620520"/>
            <a:ext cx="3221355" cy="615315"/>
          </a:xfrm>
          <a:prstGeom prst="rect">
            <a:avLst/>
          </a:prstGeom>
        </p:spPr>
      </p:pic>
      <p:pic>
        <p:nvPicPr>
          <p:cNvPr id="27" name="图片 26" descr="浪潮_吴工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0415" y="1645920"/>
            <a:ext cx="2938145" cy="600710"/>
          </a:xfrm>
          <a:prstGeom prst="rect">
            <a:avLst/>
          </a:prstGeom>
        </p:spPr>
      </p:pic>
      <p:pic>
        <p:nvPicPr>
          <p:cNvPr id="16" name="图片 15" descr="华为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595" y="4610735"/>
            <a:ext cx="2251710" cy="431800"/>
          </a:xfrm>
          <a:prstGeom prst="rect">
            <a:avLst/>
          </a:prstGeom>
        </p:spPr>
      </p:pic>
      <p:pic>
        <p:nvPicPr>
          <p:cNvPr id="25" name="图片 24" descr="华为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0055" y="4601845"/>
            <a:ext cx="2346960" cy="436880"/>
          </a:xfrm>
          <a:prstGeom prst="rect">
            <a:avLst/>
          </a:prstGeom>
        </p:spPr>
      </p:pic>
      <p:pic>
        <p:nvPicPr>
          <p:cNvPr id="28" name="图片 27" descr="xsky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9890" y="4616450"/>
            <a:ext cx="2931795" cy="398780"/>
          </a:xfrm>
          <a:prstGeom prst="rect">
            <a:avLst/>
          </a:prstGeom>
        </p:spPr>
      </p:pic>
      <p:pic>
        <p:nvPicPr>
          <p:cNvPr id="29" name="图片 28" descr="kylinos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295" y="5715"/>
            <a:ext cx="2880360" cy="817880"/>
          </a:xfrm>
          <a:prstGeom prst="rect">
            <a:avLst/>
          </a:prstGeom>
        </p:spPr>
      </p:pic>
      <p:pic>
        <p:nvPicPr>
          <p:cNvPr id="30" name="图片 29" descr="use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365" y="2540"/>
            <a:ext cx="4064000" cy="805815"/>
          </a:xfrm>
          <a:prstGeom prst="rect">
            <a:avLst/>
          </a:prstGeom>
        </p:spPr>
      </p:pic>
      <p:pic>
        <p:nvPicPr>
          <p:cNvPr id="32" name="图片 31" descr="user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0655" y="6543040"/>
            <a:ext cx="3242945" cy="30924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77300" y="6243955"/>
            <a:ext cx="3020060" cy="60769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96450" y="2456815"/>
            <a:ext cx="2200910" cy="749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1110" y="5479415"/>
            <a:ext cx="2030730" cy="508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2290" y="1894840"/>
            <a:ext cx="1380490" cy="351155"/>
          </a:xfrm>
          <a:prstGeom prst="rect">
            <a:avLst/>
          </a:prstGeom>
        </p:spPr>
      </p:pic>
      <p:pic>
        <p:nvPicPr>
          <p:cNvPr id="42" name="图片 41" descr="图片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2610" y="3766185"/>
            <a:ext cx="2907030" cy="597535"/>
          </a:xfrm>
          <a:prstGeom prst="rect">
            <a:avLst/>
          </a:prstGeom>
        </p:spPr>
      </p:pic>
      <p:pic>
        <p:nvPicPr>
          <p:cNvPr id="44" name="图片 43" descr="图片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69005" y="3749675"/>
            <a:ext cx="2184400" cy="62166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72455" y="3728720"/>
            <a:ext cx="2825750" cy="645795"/>
          </a:xfrm>
          <a:prstGeom prst="rect">
            <a:avLst/>
          </a:prstGeom>
        </p:spPr>
      </p:pic>
      <p:pic>
        <p:nvPicPr>
          <p:cNvPr id="46" name="图片 45" descr="图片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93455" y="5480050"/>
            <a:ext cx="3303905" cy="516890"/>
          </a:xfrm>
          <a:prstGeom prst="rect">
            <a:avLst/>
          </a:prstGeom>
        </p:spPr>
      </p:pic>
      <p:pic>
        <p:nvPicPr>
          <p:cNvPr id="47" name="图片 46" descr="华为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10180" y="1632585"/>
            <a:ext cx="3204845" cy="61341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66485" y="6243320"/>
            <a:ext cx="2705100" cy="615315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8880" y="292100"/>
            <a:ext cx="2067560" cy="490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1500" y="6542405"/>
            <a:ext cx="1722120" cy="309880"/>
          </a:xfrm>
          <a:prstGeom prst="rect">
            <a:avLst/>
          </a:prstGeom>
        </p:spPr>
      </p:pic>
      <p:pic>
        <p:nvPicPr>
          <p:cNvPr id="3" name="图片 2" descr="lba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2290" y="2735580"/>
            <a:ext cx="1654175" cy="458470"/>
          </a:xfrm>
          <a:prstGeom prst="rect">
            <a:avLst/>
          </a:prstGeom>
        </p:spPr>
      </p:pic>
      <p:pic>
        <p:nvPicPr>
          <p:cNvPr id="14" name="图片 13" descr="lba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21730" y="2458085"/>
            <a:ext cx="1661160" cy="758190"/>
          </a:xfrm>
          <a:prstGeom prst="rect">
            <a:avLst/>
          </a:prstGeom>
        </p:spPr>
      </p:pic>
      <p:pic>
        <p:nvPicPr>
          <p:cNvPr id="20" name="图片 19" descr="lba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807960" y="2469515"/>
            <a:ext cx="1809115" cy="721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31860" y="4717415"/>
            <a:ext cx="2447925" cy="3092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71500" y="1131570"/>
            <a:ext cx="2897505" cy="249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26155" y="1117600"/>
            <a:ext cx="2218055" cy="271780"/>
          </a:xfrm>
          <a:prstGeom prst="rect">
            <a:avLst/>
          </a:prstGeom>
        </p:spPr>
      </p:pic>
      <p:graphicFrame>
        <p:nvGraphicFramePr>
          <p:cNvPr id="23" name="对象 22"/>
          <p:cNvGraphicFramePr/>
          <p:nvPr/>
        </p:nvGraphicFramePr>
        <p:xfrm>
          <a:off x="5831205" y="1132840"/>
          <a:ext cx="249047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45" imgW="3305175" imgH="361950" progId="Paint.Picture">
                  <p:embed/>
                </p:oleObj>
              </mc:Choice>
              <mc:Fallback>
                <p:oleObj name="" r:id="rId45" imgW="3305175" imgH="36195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5831205" y="1132840"/>
                        <a:ext cx="249047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82635" y="1132840"/>
            <a:ext cx="1104900" cy="2438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21835" y="1650365"/>
            <a:ext cx="251714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17075" y="1121410"/>
            <a:ext cx="1543050" cy="2635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794240" y="5024755"/>
            <a:ext cx="2115185" cy="256540"/>
          </a:xfrm>
          <a:prstGeom prst="rect">
            <a:avLst/>
          </a:prstGeom>
        </p:spPr>
      </p:pic>
    </p:spTree>
    <p:custDataLst>
      <p:tags r:id="rId5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mem_dirty_spe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501775"/>
            <a:ext cx="5406390" cy="53397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查看内存变脏速度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(适用于虚拟机热迁移场景)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24510" y="1149985"/>
            <a:ext cx="8368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olidFill>
                  <a:srgbClr val="2919F5"/>
                </a:solidFill>
                <a:sym typeface="+mn-ea"/>
              </a:rPr>
              <a:t>虚拟机热迁移性能优化：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multifd / dirty-ring /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内存压缩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 / VCPU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节流策略等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存储稳定性测试与数据一致性校验自动化测试系统演示</a:t>
            </a:r>
            <a:endParaRPr lang="zh-CN" altLang="en-US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9870" y="833120"/>
            <a:ext cx="5497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自动化测试简单演示</a:t>
            </a:r>
            <a:r>
              <a:rPr lang="en-US" altLang="zh-CN">
                <a:sym typeface="+mn-ea"/>
              </a:rPr>
              <a:t>(</a:t>
            </a:r>
            <a:r>
              <a:rPr lang="zh-CN" altLang="en-US" b="1">
                <a:solidFill>
                  <a:srgbClr val="2919F5"/>
                </a:solidFill>
                <a:sym typeface="+mn-ea"/>
              </a:rPr>
              <a:t>录屏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olidFill>
                <a:srgbClr val="2919F5"/>
              </a:solidFill>
              <a:sym typeface="+mn-ea"/>
            </a:endParaRPr>
          </a:p>
        </p:txBody>
      </p:sp>
      <p:pic>
        <p:nvPicPr>
          <p:cNvPr id="5" name="LBA_iso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243965"/>
            <a:ext cx="10977880" cy="52438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存储稳定性测试与数据一致性校验自动化测试脚本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845820"/>
            <a:ext cx="6407150" cy="6012180"/>
          </a:xfrm>
          <a:prstGeom prst="rect">
            <a:avLst/>
          </a:prstGeom>
        </p:spPr>
      </p:pic>
      <p:pic>
        <p:nvPicPr>
          <p:cNvPr id="4" name="图片 3" descr="scrip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845820"/>
            <a:ext cx="4769485" cy="6012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3945" y="1965960"/>
            <a:ext cx="6784340" cy="3709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SSD</a:t>
            </a:r>
            <a:r>
              <a:rPr lang="zh-CN" altLang="en-US" b="1"/>
              <a:t>盘可以参考</a:t>
            </a:r>
            <a:r>
              <a:rPr lang="en-US" b="1"/>
              <a:t>pynvme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</a:t>
            </a:r>
            <a:r>
              <a:rPr lang="en-US" altLang="zh-CN" sz="1600"/>
              <a:t>LBA</a:t>
            </a:r>
            <a:r>
              <a:rPr lang="zh-CN" altLang="en-US" sz="1600"/>
              <a:t>工具侧重于左下图红框中的三项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功能；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工具支持磁盘组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多盘条带</a:t>
            </a:r>
            <a:r>
              <a:rPr lang="en-US" altLang="zh-CN" sz="1600">
                <a:sym typeface="+mn-ea"/>
              </a:rPr>
              <a:t>)</a:t>
            </a:r>
            <a:r>
              <a:rPr lang="zh-CN" altLang="en-US" sz="1600">
                <a:sym typeface="+mn-ea"/>
              </a:rPr>
              <a:t>测试</a:t>
            </a:r>
            <a:r>
              <a:rPr lang="zh-CN" altLang="en-US" sz="1600"/>
              <a:t>；</a:t>
            </a:r>
            <a:r>
              <a:rPr lang="en-US" altLang="zh-CN" sz="1600"/>
              <a:t>(</a:t>
            </a:r>
            <a:r>
              <a:rPr lang="zh-CN" altLang="en-US" sz="1600">
                <a:solidFill>
                  <a:srgbClr val="00B050"/>
                </a:solidFill>
              </a:rPr>
              <a:t>见前页</a:t>
            </a:r>
            <a:r>
              <a:rPr lang="en-US" altLang="zh-CN" sz="1600"/>
              <a:t>)</a:t>
            </a:r>
            <a:endParaRPr lang="zh-CN" altLang="en-US" sz="1600"/>
          </a:p>
          <a:p>
            <a:r>
              <a:rPr lang="en-US" altLang="zh-CN" sz="1200">
                <a:solidFill>
                  <a:srgbClr val="2919F5"/>
                </a:solidFill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</a:t>
            </a:r>
            <a:r>
              <a:rPr lang="en-US" altLang="zh-CN" sz="1200">
                <a:solidFill>
                  <a:srgbClr val="2919F5"/>
                </a:solidFill>
              </a:rPr>
              <a:t>                     </a:t>
            </a:r>
            <a:r>
              <a:rPr lang="zh-CN" altLang="en-US" sz="1200">
                <a:solidFill>
                  <a:srgbClr val="2919F5"/>
                </a:solidFill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</a:rPr>
              <a:t>robin</a:t>
            </a:r>
            <a:r>
              <a:rPr lang="zh-CN" altLang="en-US" sz="1200">
                <a:solidFill>
                  <a:srgbClr val="2919F5"/>
                </a:solidFill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</a:rPr>
              <a:t>1MB </a:t>
            </a:r>
            <a:r>
              <a:rPr lang="zh-CN" altLang="en-US" sz="1200">
                <a:solidFill>
                  <a:srgbClr val="2919F5"/>
                </a:solidFill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16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disk_lba_robin.sh 512 204800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256KB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			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（搜索所有空闲盘，以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split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条带策略，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1MB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128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          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64KB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测试）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  <a:sym typeface="+mn-ea"/>
              </a:rPr>
              <a:t>  </a:t>
            </a:r>
            <a:r>
              <a:rPr lang="zh-CN" altLang="en-US" sz="1200">
                <a:solidFill>
                  <a:srgbClr val="2919F5"/>
                </a:solidFill>
              </a:rPr>
              <a:t>disk_lba_split.sh 1024 102400</a:t>
            </a:r>
            <a:r>
              <a:rPr lang="en-US" altLang="zh-CN" sz="1200">
                <a:solidFill>
                  <a:srgbClr val="2919F5"/>
                </a:solidFill>
              </a:rPr>
              <a:t>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（</a:t>
            </a:r>
            <a:r>
              <a:rPr lang="zh-CN" sz="1200">
                <a:solidFill>
                  <a:srgbClr val="2919F5"/>
                </a:solidFill>
                <a:sym typeface="+mn-ea"/>
              </a:rPr>
              <a:t>同上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，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大小：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512KB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测试，同时限速：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100MB/s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）</a:t>
            </a:r>
            <a:endParaRPr lang="zh-CN" altLang="en-US" sz="1200">
              <a:solidFill>
                <a:srgbClr val="2919F5"/>
              </a:solidFill>
            </a:endParaRPr>
          </a:p>
          <a:p>
            <a:endParaRPr lang="zh-CN" altLang="en-US" sz="1600"/>
          </a:p>
          <a:p>
            <a:r>
              <a:rPr lang="zh-CN" altLang="en-US" sz="1600"/>
              <a:t>3.</a:t>
            </a:r>
            <a:r>
              <a:rPr lang="en-US" altLang="zh-CN" sz="1600"/>
              <a:t>LBA</a:t>
            </a:r>
            <a:r>
              <a:rPr lang="zh-CN" altLang="en-US" sz="1600"/>
              <a:t>工具支持全盘数据的</a:t>
            </a:r>
            <a:r>
              <a:rPr lang="en-US" altLang="zh-CN" sz="1600"/>
              <a:t>trim-all</a:t>
            </a:r>
            <a:r>
              <a:rPr lang="zh-CN" altLang="en-US" sz="1600"/>
              <a:t>测试和每个</a:t>
            </a:r>
            <a:r>
              <a:rPr lang="en-US" altLang="zh-CN" sz="1600"/>
              <a:t>IO</a:t>
            </a:r>
            <a:r>
              <a:rPr lang="zh-CN" altLang="en-US" sz="1600"/>
              <a:t>的</a:t>
            </a:r>
            <a:r>
              <a:rPr lang="en-US" altLang="zh-CN" sz="1600"/>
              <a:t>discard</a:t>
            </a:r>
            <a:r>
              <a:rPr lang="zh-CN" altLang="en-US" sz="1600"/>
              <a:t>测试等</a:t>
            </a:r>
            <a:r>
              <a:rPr lang="zh-CN" altLang="en-US" sz="1600">
                <a:sym typeface="+mn-ea"/>
              </a:rPr>
              <a:t>高级功能；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  <a:p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.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工具支持</a:t>
            </a:r>
            <a:r>
              <a:rPr lang="en-US" sz="1600">
                <a:sym typeface="+mn-ea"/>
              </a:rPr>
              <a:t>bsrange</a:t>
            </a:r>
            <a:r>
              <a:rPr lang="zh-CN" altLang="en-US" sz="1600">
                <a:sym typeface="+mn-ea"/>
              </a:rPr>
              <a:t>测试；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4735" y="92519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https://github-wiki-see.page/m/pynvme/pynvme/wiki/初探pynvme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pic>
        <p:nvPicPr>
          <p:cNvPr id="8" name="图片 7" descr="pynv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845820"/>
            <a:ext cx="4067810" cy="601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5055" y="1265555"/>
            <a:ext cx="7004685" cy="394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https://github-wiki-see.page/m/pynvme/pynvme/wiki/实战pynvme </a:t>
            </a:r>
            <a:endParaRPr lang="zh-CN" altLang="en-US" u="sng">
              <a:solidFill>
                <a:srgbClr val="2919F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23915" y="6542405"/>
            <a:ext cx="1782445" cy="314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2919F5"/>
                </a:solidFill>
              </a:rPr>
              <a:t>右图：</a:t>
            </a:r>
            <a:r>
              <a:rPr lang="en-US" altLang="zh-CN" sz="1400">
                <a:solidFill>
                  <a:srgbClr val="2919F5"/>
                </a:solidFill>
              </a:rPr>
              <a:t>512e</a:t>
            </a:r>
            <a:r>
              <a:rPr lang="zh-CN" altLang="en-US" sz="1400">
                <a:solidFill>
                  <a:srgbClr val="2919F5"/>
                </a:solidFill>
              </a:rPr>
              <a:t>的</a:t>
            </a:r>
            <a:r>
              <a:rPr lang="en-US" altLang="zh-CN" sz="1400">
                <a:solidFill>
                  <a:srgbClr val="2919F5"/>
                </a:solidFill>
              </a:rPr>
              <a:t>ssd</a:t>
            </a:r>
            <a:r>
              <a:rPr lang="zh-CN" altLang="en-US" sz="1400">
                <a:solidFill>
                  <a:srgbClr val="2919F5"/>
                </a:solidFill>
              </a:rPr>
              <a:t>盘</a:t>
            </a:r>
            <a:endParaRPr lang="zh-CN" altLang="en-US" sz="1400">
              <a:solidFill>
                <a:srgbClr val="2919F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5" y="4884420"/>
            <a:ext cx="4231005" cy="1972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物理存储稳定性测试与数据一致性校验方案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435" y="913130"/>
            <a:ext cx="11563350" cy="898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用百度网盘中的镜像</a:t>
            </a:r>
            <a:r>
              <a:rPr lang="en-US" altLang="zh-CN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rgbClr val="2919F5"/>
                </a:solidFill>
              </a:rPr>
              <a:t>hd_write_verify.disk_mem_lba.</a:t>
            </a:r>
            <a:r>
              <a:rPr lang="zh-CN" altLang="en-US">
                <a:solidFill>
                  <a:srgbClr val="2919F5"/>
                </a:solidFill>
              </a:rPr>
              <a:t>可用于烧录</a:t>
            </a:r>
            <a:r>
              <a:rPr lang="en-US" altLang="zh-CN">
                <a:solidFill>
                  <a:srgbClr val="2919F5"/>
                </a:solidFill>
              </a:rPr>
              <a:t>U</a:t>
            </a:r>
            <a:r>
              <a:rPr lang="zh-CN" altLang="en-US">
                <a:solidFill>
                  <a:srgbClr val="2919F5"/>
                </a:solidFill>
              </a:rPr>
              <a:t>盘</a:t>
            </a:r>
            <a:r>
              <a:rPr lang="en-US" altLang="zh-CN">
                <a:solidFill>
                  <a:srgbClr val="2919F5"/>
                </a:solidFill>
              </a:rPr>
              <a:t>livecd.x86_64.iso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烧录到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制作</a:t>
            </a:r>
            <a:r>
              <a:rPr lang="zh-CN" altLang="en-US">
                <a:solidFill>
                  <a:schemeClr val="tx1"/>
                </a:solidFill>
              </a:rPr>
              <a:t>启动盘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2919F5"/>
                </a:solidFill>
              </a:rPr>
              <a:t>应用场景：</a:t>
            </a:r>
            <a:r>
              <a:rPr lang="zh-CN" altLang="en-US">
                <a:solidFill>
                  <a:schemeClr val="tx1"/>
                </a:solidFill>
              </a:rPr>
              <a:t>物理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olidFill>
                  <a:schemeClr val="tx1"/>
                </a:solidFill>
              </a:rPr>
              <a:t>，不需要安装操作系统，插上</a:t>
            </a:r>
            <a:r>
              <a:rPr lang="en-US" altLang="zh-CN">
                <a:solidFill>
                  <a:schemeClr val="tx1"/>
                </a:solidFill>
              </a:rPr>
              <a:t>U</a:t>
            </a:r>
            <a:r>
              <a:rPr lang="zh-CN" altLang="en-US">
                <a:solidFill>
                  <a:schemeClr val="tx1"/>
                </a:solidFill>
              </a:rPr>
              <a:t>盘，</a:t>
            </a:r>
            <a:r>
              <a:rPr lang="zh-CN" altLang="en-US">
                <a:sym typeface="+mn-ea"/>
              </a:rPr>
              <a:t>直接</a:t>
            </a:r>
            <a:r>
              <a:rPr lang="zh-CN" altLang="en-US">
                <a:solidFill>
                  <a:schemeClr val="tx1"/>
                </a:solidFill>
              </a:rPr>
              <a:t>引导到存储稳定性测试与数据一致性校验系统，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测试验证</a:t>
            </a:r>
            <a:r>
              <a:rPr lang="zh-CN" altLang="en-US">
                <a:sym typeface="+mn-ea"/>
              </a:rPr>
              <a:t>服务器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磁盘、内存是否有问题</a:t>
            </a:r>
            <a:r>
              <a:rPr lang="en-US" altLang="zh-CN">
                <a:solidFill>
                  <a:schemeClr val="tx1"/>
                </a:solidFill>
              </a:rPr>
              <a:t>---</a:t>
            </a:r>
            <a:r>
              <a:rPr lang="zh-CN" altLang="en-US">
                <a:solidFill>
                  <a:schemeClr val="tx1"/>
                </a:solidFill>
              </a:rPr>
              <a:t>非常方便</a:t>
            </a:r>
            <a:r>
              <a:rPr lang="en-US" altLang="zh-CN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us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905"/>
            <a:ext cx="12192000" cy="5067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403860"/>
            <a:ext cx="988377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indent="0">
              <a:buNone/>
              <a:defRPr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文件存储稳定性测试与数据一致性校验方案</a:t>
            </a:r>
            <a:endParaRPr lang="en-US" altLang="zh-CN" sz="2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curve文件存储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" y="833120"/>
            <a:ext cx="7158355" cy="6024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735" y="1282065"/>
            <a:ext cx="3891915" cy="3608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可以参考网易</a:t>
            </a:r>
            <a:r>
              <a:rPr lang="en-US" altLang="zh-CN" b="1"/>
              <a:t>OpenCurve</a:t>
            </a:r>
            <a:r>
              <a:rPr lang="zh-CN" altLang="en-US" b="1"/>
              <a:t>测试方案：</a:t>
            </a:r>
            <a:endParaRPr lang="zh-CN" altLang="en-US" b="1"/>
          </a:p>
          <a:p>
            <a:r>
              <a:rPr lang="zh-CN" altLang="en-US" sz="1600"/>
              <a:t>1.使用</a:t>
            </a:r>
            <a:r>
              <a:rPr lang="zh-CN" altLang="en-US" sz="1600">
                <a:solidFill>
                  <a:srgbClr val="2919F5"/>
                </a:solidFill>
              </a:rPr>
              <a:t>pjdfstest</a:t>
            </a:r>
            <a:r>
              <a:rPr lang="zh-CN" altLang="en-US" sz="1600"/>
              <a:t>测试兼容性；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2.使用</a:t>
            </a:r>
            <a:r>
              <a:rPr lang="zh-CN" altLang="en-US" sz="1600">
                <a:solidFill>
                  <a:srgbClr val="2919F5"/>
                </a:solidFill>
              </a:rPr>
              <a:t>mdtest</a:t>
            </a:r>
            <a:r>
              <a:rPr lang="zh-CN" altLang="en-US" sz="1600"/>
              <a:t>测试元数据；</a:t>
            </a:r>
            <a:endParaRPr lang="zh-CN" altLang="en-US" sz="1600"/>
          </a:p>
          <a:p>
            <a:endParaRPr lang="zh-CN" altLang="en-US" sz="800"/>
          </a:p>
          <a:p>
            <a:r>
              <a:rPr lang="zh-CN" altLang="en-US" sz="1600"/>
              <a:t>3.使用</a:t>
            </a:r>
            <a:r>
              <a:rPr lang="zh-CN" altLang="en-US" sz="1600">
                <a:solidFill>
                  <a:srgbClr val="2919F5"/>
                </a:solidFill>
              </a:rPr>
              <a:t>LBA工具</a:t>
            </a:r>
            <a:r>
              <a:rPr lang="zh-CN" altLang="en-US" sz="1600"/>
              <a:t>测试</a:t>
            </a:r>
            <a:r>
              <a:rPr lang="en-US" altLang="zh-CN" sz="1600"/>
              <a:t> </a:t>
            </a:r>
            <a:r>
              <a:rPr lang="zh-CN" altLang="en-US" sz="1600"/>
              <a:t>&amp;</a:t>
            </a:r>
            <a:r>
              <a:rPr lang="en-US" altLang="zh-CN" sz="1600"/>
              <a:t> </a:t>
            </a:r>
            <a:r>
              <a:rPr lang="zh-CN" altLang="en-US" sz="1600"/>
              <a:t>校验普通文件数据</a:t>
            </a:r>
            <a:endParaRPr lang="zh-CN" altLang="en-US" sz="1600"/>
          </a:p>
          <a:p>
            <a:r>
              <a:rPr lang="zh-CN" altLang="en-US" sz="1600"/>
              <a:t> </a:t>
            </a:r>
            <a:r>
              <a:rPr lang="en-US" altLang="zh-CN" sz="1600"/>
              <a:t>  </a:t>
            </a:r>
            <a:r>
              <a:rPr lang="zh-CN" altLang="en-US" sz="1600"/>
              <a:t>一致性和文件系统稳定性；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替代截图中的vdbench</a:t>
            </a:r>
            <a:r>
              <a:rPr lang="zh-CN" altLang="en-US" sz="1600">
                <a:sym typeface="+mn-ea"/>
              </a:rPr>
              <a:t>)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/>
              <a:t>   </a:t>
            </a:r>
            <a:r>
              <a:rPr lang="zh-CN" altLang="en-US" sz="1600"/>
              <a:t>可以用自动化脚本同时测试多个文件：</a:t>
            </a:r>
            <a:endParaRPr lang="zh-CN" altLang="en-US" sz="16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>
                <a:solidFill>
                  <a:srgbClr val="2919F5"/>
                </a:solidFill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</a:rPr>
              <a:t>1</a:t>
            </a:r>
            <a:r>
              <a:rPr lang="zh-CN" altLang="en-US" sz="1200">
                <a:solidFill>
                  <a:srgbClr val="2919F5"/>
                </a:solidFill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zh-CN" altLang="en-US" sz="1200">
              <a:solidFill>
                <a:srgbClr val="2919F5"/>
              </a:solidFill>
            </a:endParaRPr>
          </a:p>
          <a:p>
            <a:r>
              <a:rPr lang="en-US" altLang="zh-CN" sz="1200">
                <a:solidFill>
                  <a:srgbClr val="2919F5"/>
                </a:solidFill>
              </a:rPr>
              <a:t>    ......</a:t>
            </a:r>
            <a:endParaRPr lang="en-US" altLang="zh-CN" sz="1200">
              <a:solidFill>
                <a:srgbClr val="2919F5"/>
              </a:solidFill>
            </a:endParaRPr>
          </a:p>
          <a:p>
            <a:r>
              <a:rPr lang="zh-CN" altLang="en-US" sz="1200">
                <a:sym typeface="+mn-ea"/>
              </a:rPr>
              <a:t> </a:t>
            </a:r>
            <a:r>
              <a:rPr lang="en-US" altLang="zh-CN" sz="1200">
                <a:sym typeface="+mn-ea"/>
              </a:rPr>
              <a:t>  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file_lba_test.sh    /path/lba_test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.raw</a:t>
            </a:r>
            <a:endParaRPr lang="en-US" altLang="zh-CN" sz="1200">
              <a:solidFill>
                <a:srgbClr val="2919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735" y="845820"/>
            <a:ext cx="3810635" cy="38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u="sng">
                <a:solidFill>
                  <a:srgbClr val="2919F5"/>
                </a:solidFill>
              </a:rPr>
              <a:t>https://ask.opencurve.io/t/topic/115 </a:t>
            </a:r>
            <a:endParaRPr lang="zh-CN" altLang="en-US" u="sng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720" y="965835"/>
            <a:ext cx="11006455" cy="429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en-US" altLang="zh-CN">
                <a:sym typeface="+mn-ea"/>
              </a:rPr>
              <a:t>PPT</a:t>
            </a:r>
            <a:r>
              <a:rPr lang="en-US" altLang="zh-CN"/>
              <a:t>篇幅有限，很多内容没有</a:t>
            </a:r>
            <a:r>
              <a:rPr lang="en-US" altLang="zh-CN">
                <a:sym typeface="+mn-ea"/>
              </a:rPr>
              <a:t>深入</a:t>
            </a:r>
            <a:r>
              <a:rPr lang="zh-CN" altLang="en-US"/>
              <a:t>或者</a:t>
            </a:r>
            <a:r>
              <a:rPr lang="zh-CN" altLang="en-US">
                <a:sym typeface="+mn-ea"/>
              </a:rPr>
              <a:t>涉及</a:t>
            </a:r>
            <a:r>
              <a:rPr lang="en-US" altLang="zh-CN"/>
              <a:t>，</a:t>
            </a:r>
            <a:r>
              <a:rPr lang="zh-CN" altLang="en-US"/>
              <a:t>后续考虑录屏</a:t>
            </a:r>
            <a:r>
              <a:rPr lang="en-US" altLang="zh-CN"/>
              <a:t>，</a:t>
            </a:r>
            <a:r>
              <a:rPr lang="zh-CN" altLang="en-US"/>
              <a:t>现场</a:t>
            </a:r>
            <a:r>
              <a:rPr lang="en-US" altLang="zh-CN"/>
              <a:t>演示和</a:t>
            </a:r>
            <a:r>
              <a:rPr lang="zh-CN" altLang="en-US"/>
              <a:t>详细</a:t>
            </a:r>
            <a:r>
              <a:rPr lang="en-US" altLang="zh-CN"/>
              <a:t>讲解LBA</a:t>
            </a:r>
            <a:r>
              <a:rPr lang="zh-CN" altLang="en-US"/>
              <a:t>工具各项功能；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制作多平台、集成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工具并可自动化测试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容器镜像；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等制作图形界面版本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开发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版本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5. </a:t>
            </a:r>
            <a:r>
              <a:rPr lang="zh-CN" altLang="en-US">
                <a:sym typeface="+mn-ea"/>
              </a:rPr>
              <a:t>对外推广</a:t>
            </a:r>
            <a:r>
              <a:rPr lang="zh-CN">
                <a:sym typeface="+mn-ea"/>
              </a:rPr>
              <a:t>：向</a:t>
            </a:r>
            <a:r>
              <a:rPr lang="en-US" altLang="zh-CN">
                <a:sym typeface="+mn-ea"/>
              </a:rPr>
              <a:t>qemu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ceph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spdk</a:t>
            </a:r>
            <a:r>
              <a:rPr lang="zh-CN" altLang="en-US">
                <a:sym typeface="+mn-ea"/>
              </a:rPr>
              <a:t>等</a:t>
            </a:r>
            <a:r>
              <a:rPr lang="zh-CN">
                <a:sym typeface="+mn-ea"/>
              </a:rPr>
              <a:t>开源社区和国内存储</a:t>
            </a:r>
            <a:r>
              <a:rPr lang="en-US" altLang="zh-CN">
                <a:sym typeface="+mn-ea"/>
              </a:rPr>
              <a:t>(OS)</a:t>
            </a:r>
            <a:r>
              <a:rPr lang="zh-CN">
                <a:sym typeface="+mn-ea"/>
              </a:rPr>
              <a:t>、云计算、备份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容灾等厂商</a:t>
            </a:r>
            <a:r>
              <a:rPr lang="zh-CN">
                <a:sym typeface="+mn-ea"/>
              </a:rPr>
              <a:t>推荐使用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试</a:t>
            </a:r>
            <a:r>
              <a:rPr lang="zh-CN">
                <a:sym typeface="+mn-ea"/>
              </a:rPr>
              <a:t>用</a:t>
            </a:r>
            <a:r>
              <a:rPr lang="zh-CN">
                <a:sym typeface="+mn-ea"/>
              </a:rPr>
              <a:t>；</a:t>
            </a:r>
            <a:endParaRPr 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6.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容灾等产品稳定性测试与数据一致性校验首选工具或标准；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>
                <a:sym typeface="+mn-ea"/>
              </a:rPr>
              <a:t>期望能成为存储</a:t>
            </a:r>
            <a:r>
              <a:rPr lang="en-US" altLang="zh-CN">
                <a:sym typeface="+mn-ea"/>
              </a:rPr>
              <a:t>(OS)</a:t>
            </a:r>
            <a:r>
              <a:rPr lang="zh-CN" altLang="en-US">
                <a:sym typeface="+mn-ea"/>
              </a:rPr>
              <a:t>、</a:t>
            </a:r>
            <a:r>
              <a:rPr lang="zh-CN">
                <a:sym typeface="+mn-ea"/>
              </a:rPr>
              <a:t>云</a:t>
            </a:r>
            <a:r>
              <a:rPr lang="zh-CN" altLang="en-US">
                <a:sym typeface="+mn-ea"/>
              </a:rPr>
              <a:t>计算、备份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容灾等产品稳定性与数据一致性</a:t>
            </a:r>
            <a:r>
              <a:rPr lang="zh-CN">
                <a:sym typeface="+mn-ea"/>
              </a:rPr>
              <a:t>认证场景中使用</a:t>
            </a:r>
            <a:r>
              <a:rPr lang="zh-CN" altLang="en-US">
                <a:sym typeface="+mn-ea"/>
              </a:rPr>
              <a:t>的首选工具</a:t>
            </a:r>
            <a:r>
              <a:rPr lang="zh-CN" altLang="en-US">
                <a:sym typeface="+mn-ea"/>
              </a:rPr>
              <a:t>或标准；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8. </a:t>
            </a:r>
            <a:r>
              <a:rPr lang="zh-CN" altLang="en-US"/>
              <a:t>欢迎试用与合作</a:t>
            </a:r>
            <a:r>
              <a:rPr lang="en-US" altLang="zh-CN"/>
              <a:t>(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培训授课、顾问咨询、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LBA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工具及自动化测试系统商业使用授权</a:t>
            </a:r>
            <a:r>
              <a:rPr lang="en-US" altLang="zh-CN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zh-CN" altLang="en-US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技术支持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8830" y="5801360"/>
            <a:ext cx="3895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腾讯会议录屏: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2919F5"/>
                </a:solidFill>
              </a:rPr>
              <a:t>https://cloud.tencent.com/developer/video/78756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b="1"/>
          </a:p>
          <a:p>
            <a:r>
              <a:rPr lang="zh-CN" altLang="en-US" sz="1200" u="sng">
                <a:solidFill>
                  <a:srgbClr val="2919F5"/>
                </a:solidFill>
              </a:rPr>
              <a:t>https://www.bilibili.com/video/BV1aX4y1L78a</a:t>
            </a:r>
            <a:endParaRPr lang="zh-CN" altLang="en-US" sz="1200" u="sng">
              <a:solidFill>
                <a:srgbClr val="2919F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5269230"/>
            <a:ext cx="3890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github:                                                      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 u="sng">
                <a:solidFill>
                  <a:srgbClr val="F219F5"/>
                </a:solidFill>
                <a:sym typeface="+mn-ea"/>
              </a:rPr>
              <a:t>https://github.com/zhangyoujia/hd_write_verify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   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9985" y="5801360"/>
            <a:ext cx="4587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百度网</a:t>
            </a:r>
            <a:r>
              <a:rPr lang="zh-CN" altLang="en-US" sz="1200" b="1"/>
              <a:t>盘:</a:t>
            </a:r>
            <a:r>
              <a:rPr lang="en-US" altLang="zh-CN" sz="1200" b="1"/>
              <a:t> </a:t>
            </a:r>
            <a:endParaRPr lang="en-US" altLang="zh-CN" sz="1200" b="1"/>
          </a:p>
          <a:p>
            <a:r>
              <a:rPr lang="en-US" altLang="zh-CN" sz="1200" u="sng">
                <a:solidFill>
                  <a:srgbClr val="FF0000"/>
                </a:solidFill>
              </a:rPr>
              <a:t>https://pan.baidu.com/s/1hxM1idYhY1Z3UgqprXif6Q</a:t>
            </a:r>
            <a:endParaRPr lang="en-US" altLang="zh-CN" sz="1200" u="sng">
              <a:solidFill>
                <a:srgbClr val="2919F5"/>
              </a:solidFill>
            </a:endParaRPr>
          </a:p>
          <a:p>
            <a:endParaRPr lang="en-US" altLang="zh-CN" sz="1200" u="sng">
              <a:solidFill>
                <a:srgbClr val="2919F5"/>
              </a:solidFill>
            </a:endParaRPr>
          </a:p>
          <a:p>
            <a:r>
              <a:rPr lang="zh-CN" altLang="en-US" sz="1200" b="1">
                <a:sym typeface="+mn-ea"/>
              </a:rPr>
              <a:t>提取码:</a:t>
            </a:r>
            <a:r>
              <a:rPr lang="en-US" altLang="zh-CN" sz="1200" b="1">
                <a:sym typeface="+mn-ea"/>
              </a:rPr>
              <a:t> </a:t>
            </a:r>
            <a:r>
              <a:rPr lang="zh-CN" altLang="en-US" sz="1200">
                <a:solidFill>
                  <a:srgbClr val="FF0000"/>
                </a:solidFill>
              </a:rPr>
              <a:t>LBA1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9985" y="525716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gitee</a:t>
            </a:r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 u="sng">
                <a:solidFill>
                  <a:srgbClr val="2919F5"/>
                </a:solidFill>
                <a:sym typeface="+mn-ea"/>
              </a:rPr>
              <a:t>https://gitee.com/youplus2024/hd_write_verify</a:t>
            </a:r>
            <a:endParaRPr lang="en-US" altLang="zh-CN" sz="1200" u="sng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540250" y="2600325"/>
            <a:ext cx="3403600" cy="1511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2" name="图片 1" descr="安全检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385445"/>
            <a:ext cx="5991225" cy="6086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/>
          <p:nvPr/>
        </p:nvSpPr>
        <p:spPr>
          <a:xfrm>
            <a:off x="4886325" y="1599565"/>
            <a:ext cx="2606675" cy="1025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Q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&amp;</a:t>
            </a:r>
            <a:r>
              <a:rPr lang="zh-CN" altLang="en-US" sz="6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 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Calibri" panose="020F0502020204030204" pitchFamily="2" charset="0"/>
              </a:rPr>
              <a:t>A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Calibri" panose="020F0502020204030204" pitchFamily="2" charset="0"/>
            </a:endParaRPr>
          </a:p>
        </p:txBody>
      </p:sp>
      <p:pic>
        <p:nvPicPr>
          <p:cNvPr id="3" name="图片 2" descr="m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0625" y="2735580"/>
            <a:ext cx="2082165" cy="2088515"/>
          </a:xfrm>
          <a:prstGeom prst="rect">
            <a:avLst/>
          </a:prstGeom>
        </p:spPr>
      </p:pic>
      <p:pic>
        <p:nvPicPr>
          <p:cNvPr id="4" name="图片 3" descr="二维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10" y="1810385"/>
            <a:ext cx="189039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4934585"/>
            <a:ext cx="4880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群已超</a:t>
            </a:r>
            <a:r>
              <a:rPr lang="en-US" altLang="zh-CN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zh-CN" altLang="en-US" sz="1200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人，无法再生成新的二维码，有意请添加微信！</a:t>
            </a:r>
            <a:endParaRPr lang="zh-CN" altLang="en-US" sz="1200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b925ceaa9d28e852ea5b295db3ca36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age2022-4-28_9-45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198880"/>
            <a:ext cx="9518650" cy="5650865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077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SF</a:t>
            </a:r>
            <a:r>
              <a:rPr lang="zh-CN" altLang="en-US"/>
              <a:t>科技分布式存储早期版本存在各种数据丢失、</a:t>
            </a:r>
            <a:r>
              <a:rPr lang="zh-CN" altLang="en-US">
                <a:sym typeface="+mn-ea"/>
              </a:rPr>
              <a:t>数据</a:t>
            </a:r>
            <a:r>
              <a:rPr lang="zh-CN" altLang="en-US"/>
              <a:t>错误的问题，经过几年的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迭代，才趋于稳定。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65715" y="1416050"/>
            <a:ext cx="1731010" cy="5385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  <a:sym typeface="+mn-ea"/>
              </a:rPr>
              <a:t>2016-2019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三年，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工具测试发现的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SF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科技分布式存储数据不一致问题，问题单记录：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400+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简单过滤，数据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有遗漏，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不完整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)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FF0000"/>
                </a:solidFill>
                <a:sym typeface="+mn-ea"/>
              </a:rPr>
              <a:t>节省了多少研发成本？</a:t>
            </a:r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endParaRPr lang="en-US" altLang="zh-CN" sz="1600">
              <a:solidFill>
                <a:srgbClr val="2919F5"/>
              </a:solidFill>
              <a:sym typeface="+mn-ea"/>
            </a:endParaRPr>
          </a:p>
          <a:p>
            <a:r>
              <a:rPr lang="zh-CN" altLang="en-US" sz="1600">
                <a:solidFill>
                  <a:srgbClr val="2919F5"/>
                </a:solidFill>
                <a:sym typeface="+mn-ea"/>
              </a:rPr>
              <a:t>如左图数据丢失、数据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错误的问题，其中有很多典型案例，可惜没有保存当时排查、解决问题的相关资料，只有后面贴出的几张截图。</a:t>
            </a:r>
            <a:endParaRPr lang="zh-CN" altLang="en-US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 txBox="1"/>
          <p:nvPr/>
        </p:nvSpPr>
        <p:spPr>
          <a:xfrm>
            <a:off x="4476750" y="2719705"/>
            <a:ext cx="4095750" cy="1368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cene3d>
              <a:camera prst="orthographicFront"/>
              <a:lightRig rig="threePt" dir="t"/>
            </a:scene3d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2" charset="0"/>
                <a:ea typeface="宋体" pitchFamily="2" charset="-122"/>
                <a:sym typeface="Calibri" panose="020F0502020204030204" pitchFamily="2" charset="0"/>
              </a:rPr>
              <a:t>Thanks</a:t>
            </a:r>
            <a:endParaRPr lang="en-US" altLang="zh-CN" sz="8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2" charset="0"/>
              <a:ea typeface="宋体" pitchFamily="2" charset="-122"/>
              <a:sym typeface="Calibri" panose="020F0502020204030204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143508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产品发布标准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簇重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71715" y="846455"/>
            <a:ext cx="4306570" cy="373126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98805" y="5962015"/>
            <a:ext cx="6720840" cy="830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600">
                <a:solidFill>
                  <a:srgbClr val="2919F5"/>
                </a:solidFill>
                <a:sym typeface="+mn-ea"/>
              </a:rPr>
              <a:t>文件系统出问题：出现数据块重用的错误，即：一个数据块被两个或者多个虚拟机的镜像引用，导致两个虚拟机写数据时，被</a:t>
            </a:r>
            <a:r>
              <a:rPr lang="zh-CN" sz="1600">
                <a:solidFill>
                  <a:srgbClr val="2919F5"/>
                </a:solidFill>
                <a:sym typeface="+mn-ea"/>
              </a:rPr>
              <a:t>重用的数据块</a:t>
            </a:r>
            <a:r>
              <a:rPr lang="zh-CN" sz="1600">
                <a:solidFill>
                  <a:srgbClr val="2919F5"/>
                </a:solidFill>
                <a:sym typeface="+mn-ea"/>
              </a:rPr>
              <a:t>出现数据被相互覆盖的情况，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工具</a:t>
            </a:r>
            <a:r>
              <a:rPr lang="zh-CN" sz="1600">
                <a:solidFill>
                  <a:srgbClr val="2919F5"/>
                </a:solidFill>
                <a:sym typeface="+mn-ea"/>
              </a:rPr>
              <a:t>测试发现数据不一致。</a:t>
            </a:r>
            <a:endParaRPr lang="zh-CN" sz="16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10820" y="831215"/>
            <a:ext cx="11316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SF科技产品发布标准</a:t>
            </a:r>
            <a:r>
              <a:rPr lang="en-US" altLang="zh-CN"/>
              <a:t> </a:t>
            </a:r>
            <a:r>
              <a:rPr lang="zh-CN" altLang="en-US"/>
              <a:t>--</a:t>
            </a:r>
            <a:r>
              <a:rPr lang="en-US" altLang="zh-CN"/>
              <a:t> </a:t>
            </a:r>
            <a:r>
              <a:rPr lang="zh-CN" altLang="en-US"/>
              <a:t>在断电、断网、故障注入的环境至少稳定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zh-CN" altLang="en-US"/>
              <a:t>运行两周，不出数据问题</a:t>
            </a:r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5" y="1476375"/>
            <a:ext cx="6771640" cy="4431030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4582795"/>
            <a:ext cx="4308475" cy="2252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Windows</a:t>
            </a:r>
            <a:r>
              <a:rPr lang="en-US" altLang="zh-CN">
                <a:sym typeface="+mn-ea"/>
              </a:rPr>
              <a:t> Server</a:t>
            </a:r>
            <a:r>
              <a:rPr lang="en-US" altLang="zh-CN"/>
              <a:t> 2016</a:t>
            </a:r>
            <a:r>
              <a:rPr lang="zh-CN" altLang="en-US"/>
              <a:t>系统上安装的</a:t>
            </a:r>
            <a:r>
              <a:rPr lang="en-US" altLang="zh-CN"/>
              <a:t>iscsi target server</a:t>
            </a:r>
            <a:r>
              <a:rPr lang="zh-CN" altLang="en-US"/>
              <a:t>出现数据不一致问题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553720" y="1185545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案例一：重庆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XXXX</a:t>
            </a:r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学院</a:t>
            </a:r>
            <a:endParaRPr lang="zh-CN" alt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5625" y="158496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案例二：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广西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投资集团</a:t>
            </a:r>
            <a:endParaRPr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6895" y="19812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案例三：</a:t>
            </a:r>
            <a:r>
              <a:rPr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意大利Fast</a:t>
            </a:r>
            <a:r>
              <a:rPr lang="en-US" b="1">
                <a:solidFill>
                  <a:srgbClr val="FF0000"/>
                </a:solidFill>
                <a:latin typeface="Calibri" panose="020F0502020204030204" pitchFamily="2" charset="0"/>
                <a:ea typeface="宋体" pitchFamily="2" charset="-122"/>
              </a:rPr>
              <a:t>XXX</a:t>
            </a:r>
            <a:endParaRPr lang="en-US" b="1">
              <a:solidFill>
                <a:srgbClr val="FF0000"/>
              </a:solidFill>
              <a:latin typeface="Calibri" panose="020F0502020204030204" pitchFamily="2" charset="0"/>
              <a:ea typeface="宋体" pitchFamily="2" charset="-122"/>
            </a:endParaRPr>
          </a:p>
        </p:txBody>
      </p:sp>
      <p:pic>
        <p:nvPicPr>
          <p:cNvPr id="4" name="图片 -21474826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478" y="2367598"/>
            <a:ext cx="5940425" cy="1353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9755" y="3747770"/>
            <a:ext cx="63976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Calibri" panose="020F0502020204030204" pitchFamily="2" charset="0"/>
              </a:rPr>
              <a:t>(1) [Thread: 2] DATA LOST</a:t>
            </a:r>
            <a:r>
              <a:rPr lang="zh-CN" sz="1400" b="0">
                <a:ea typeface="宋体" pitchFamily="2" charset="-122"/>
              </a:rPr>
              <a:t>表示数据丢失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 b="0">
                <a:latin typeface="Calibri" panose="020F0502020204030204" pitchFamily="2" charset="0"/>
              </a:rPr>
              <a:t>(2) 2</a:t>
            </a:r>
            <a:r>
              <a:rPr lang="zh-CN" sz="1400" b="0">
                <a:ea typeface="宋体" pitchFamily="2" charset="-122"/>
              </a:rPr>
              <a:t>号线程的第</a:t>
            </a:r>
            <a:r>
              <a:rPr lang="en-US" sz="1400" b="0">
                <a:latin typeface="Calibri" panose="020F0502020204030204" pitchFamily="2" charset="0"/>
              </a:rPr>
              <a:t>4640</a:t>
            </a:r>
            <a:r>
              <a:rPr lang="zh-CN" sz="1400" b="0">
                <a:ea typeface="宋体" pitchFamily="2" charset="-122"/>
              </a:rPr>
              <a:t>次写的数据丢失，数据的偏移：第</a:t>
            </a:r>
            <a:r>
              <a:rPr lang="en-US" altLang="zh-CN" sz="1400" b="0">
                <a:ea typeface="宋体" pitchFamily="2" charset="-122"/>
              </a:rPr>
              <a:t>0x7904050</a:t>
            </a:r>
            <a:r>
              <a:rPr lang="zh-CN" altLang="en-US" sz="1400" b="0">
                <a:ea typeface="宋体" pitchFamily="2" charset="-122"/>
              </a:rPr>
              <a:t>扇区</a:t>
            </a:r>
            <a:endParaRPr lang="zh-CN" sz="1400" b="0">
              <a:ea typeface="宋体" pitchFamily="2" charset="-122"/>
            </a:endParaRPr>
          </a:p>
          <a:p>
            <a:pPr indent="0"/>
            <a:r>
              <a:rPr lang="en-US" sz="1400">
                <a:latin typeface="Calibri" panose="020F0502020204030204" pitchFamily="2" charset="0"/>
                <a:sym typeface="+mn-ea"/>
              </a:rPr>
              <a:t>(3) </a:t>
            </a:r>
            <a:r>
              <a:rPr lang="zh-CN" sz="1400">
                <a:ea typeface="宋体" pitchFamily="2" charset="-122"/>
                <a:sym typeface="+mn-ea"/>
              </a:rPr>
              <a:t>第</a:t>
            </a:r>
            <a:r>
              <a:rPr lang="en-US" altLang="zh-CN" sz="1400">
                <a:ea typeface="宋体" pitchFamily="2" charset="-122"/>
                <a:sym typeface="+mn-ea"/>
              </a:rPr>
              <a:t>0x7904050</a:t>
            </a:r>
            <a:r>
              <a:rPr lang="zh-CN" altLang="en-US" sz="1400">
                <a:ea typeface="宋体" pitchFamily="2" charset="-122"/>
                <a:sym typeface="+mn-ea"/>
              </a:rPr>
              <a:t>扇区中的当前数据是一份旧数据，时间：</a:t>
            </a:r>
            <a:r>
              <a:rPr lang="en-US" altLang="zh-CN" sz="1400">
                <a:ea typeface="宋体" pitchFamily="2" charset="-122"/>
                <a:sym typeface="+mn-ea"/>
              </a:rPr>
              <a:t>2019-10-10 15:48:24</a:t>
            </a:r>
            <a:endParaRPr lang="en-US" altLang="zh-CN" sz="1400" b="0">
              <a:ea typeface="宋体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305" y="4505325"/>
            <a:ext cx="5792470" cy="232029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455" y="1174750"/>
            <a:ext cx="4136390" cy="566356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arm平台</a:t>
            </a:r>
            <a:r>
              <a:rPr lang="zh-CN"/>
              <a:t>：</a:t>
            </a:r>
            <a:r>
              <a:rPr lang="zh-CN" altLang="en-US">
                <a:sym typeface="+mn-ea"/>
              </a:rPr>
              <a:t>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裸盘没问题，测试</a:t>
            </a:r>
            <a:r>
              <a:rPr lang="en-US" altLang="zh-CN">
                <a:sym typeface="+mn-ea"/>
              </a:rPr>
              <a:t>iscsi</a:t>
            </a:r>
            <a:r>
              <a:rPr lang="zh-CN" altLang="en-US">
                <a:sym typeface="+mn-ea"/>
              </a:rPr>
              <a:t>格式化后的</a:t>
            </a:r>
            <a:r>
              <a:t>ocfs2</a:t>
            </a:r>
            <a:r>
              <a:rPr lang="zh-CN"/>
              <a:t>出现</a:t>
            </a:r>
            <a:r>
              <a:t>数据丢失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arm平台测试iscsi裸盘没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1468755"/>
            <a:ext cx="7913370" cy="5391785"/>
          </a:xfrm>
          <a:prstGeom prst="rect">
            <a:avLst/>
          </a:prstGeom>
        </p:spPr>
      </p:pic>
      <p:pic>
        <p:nvPicPr>
          <p:cNvPr id="11" name="图片 10" descr="arm平台ocfs2主机上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75" y="0"/>
            <a:ext cx="428815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560" y="1127125"/>
            <a:ext cx="75755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mkfs.ocfs2 -b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-C 64K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 device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；格式化时指定</a:t>
            </a:r>
            <a:r>
              <a:rPr lang="en-US" altLang="zh-CN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cluster-size&lt;=64K</a:t>
            </a:r>
            <a:r>
              <a:rPr lang="zh-CN" altLang="en-US" sz="1600">
                <a:solidFill>
                  <a:srgbClr val="2919F5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进行规避</a:t>
            </a:r>
            <a:endParaRPr lang="zh-CN" altLang="en-US" sz="1600">
              <a:solidFill>
                <a:srgbClr val="2919F5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810" y="5928995"/>
            <a:ext cx="4546600" cy="7270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790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断电自动化测试：对物理主机</a:t>
            </a:r>
            <a:r>
              <a:rPr lang="zh-CN" altLang="en-US">
                <a:sym typeface="+mn-ea"/>
              </a:rPr>
              <a:t>随机性断电测试，虚拟机内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r>
              <a:rPr lang="en-US" altLang="zh-CN"/>
              <a:t>(</a:t>
            </a:r>
            <a:r>
              <a:rPr lang="en-US" altLang="zh-CN">
                <a:solidFill>
                  <a:srgbClr val="2919F5"/>
                </a:solidFill>
              </a:rPr>
              <a:t>qcow2</a:t>
            </a:r>
            <a:r>
              <a:rPr lang="zh-CN" altLang="en-US">
                <a:solidFill>
                  <a:srgbClr val="2919F5"/>
                </a:solidFill>
              </a:rPr>
              <a:t>精简置备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断电稳定性测试_BUG004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141095"/>
            <a:ext cx="5858510" cy="5716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1285" y="1141095"/>
            <a:ext cx="5566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200" b="1"/>
              <a:t>左图说明</a:t>
            </a:r>
            <a:r>
              <a:rPr lang="zh-CN" sz="1200"/>
              <a:t>：</a:t>
            </a:r>
            <a:endParaRPr lang="zh-CN" sz="12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2919F5"/>
                </a:solidFill>
              </a:rPr>
              <a:t>8</a:t>
            </a:r>
            <a:r>
              <a:rPr lang="zh-CN" altLang="en-US" sz="1000">
                <a:solidFill>
                  <a:srgbClr val="2919F5"/>
                </a:solidFill>
              </a:rPr>
              <a:t>号线程，第一轮测试，簇间数据校验，第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000">
                <a:solidFill>
                  <a:srgbClr val="2919F5"/>
                </a:solidFill>
              </a:rPr>
              <a:t>-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2</a:t>
            </a:r>
            <a:r>
              <a:rPr lang="en-US" altLang="zh-CN" sz="1000">
                <a:solidFill>
                  <a:srgbClr val="2919F5"/>
                </a:solidFill>
              </a:rPr>
              <a:t>90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簇共</a:t>
            </a:r>
            <a:r>
              <a:rPr lang="en-US" altLang="zh-CN" sz="1000">
                <a:solidFill>
                  <a:srgbClr val="2919F5"/>
                </a:solidFill>
                <a:sym typeface="+mn-ea"/>
              </a:rPr>
              <a:t>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簇的数据丢失，变</a:t>
            </a:r>
            <a:r>
              <a:rPr lang="zh-CN" altLang="en-US" sz="1000">
                <a:solidFill>
                  <a:srgbClr val="2919F5"/>
                </a:solidFill>
              </a:rPr>
              <a:t>成全</a:t>
            </a:r>
            <a:r>
              <a:rPr lang="en-US" altLang="zh-CN" sz="1000">
                <a:solidFill>
                  <a:srgbClr val="2919F5"/>
                </a:solidFill>
              </a:rPr>
              <a:t>0</a:t>
            </a:r>
            <a:r>
              <a:rPr lang="zh-CN" altLang="en-US" sz="1000">
                <a:solidFill>
                  <a:srgbClr val="2919F5"/>
                </a:solidFill>
              </a:rPr>
              <a:t>数据了；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olidFill>
                  <a:srgbClr val="F219F5"/>
                </a:solidFill>
              </a:rPr>
              <a:t>0x60e000 0x159000 0x6c2000 0x14e800 0x1f9000 0x952800</a:t>
            </a:r>
            <a:endParaRPr lang="en-US" altLang="zh-CN" sz="1000">
              <a:solidFill>
                <a:srgbClr val="F219F5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75" y="3872230"/>
            <a:ext cx="5467985" cy="74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65" y="5026025"/>
            <a:ext cx="5467985" cy="719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85255" y="459867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285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0x60e000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0xc1c00000, </a:t>
            </a:r>
            <a:r>
              <a:rPr lang="zh-CN" altLang="en-US" sz="1000">
                <a:solidFill>
                  <a:srgbClr val="2919F5"/>
                </a:solidFill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00B050"/>
                </a:solidFill>
              </a:rPr>
              <a:t>0xcfc00000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刚好是文件的末尾</a:t>
            </a:r>
            <a:r>
              <a:rPr lang="zh-CN" altLang="en-US" sz="1000">
                <a:solidFill>
                  <a:srgbClr val="2919F5"/>
                </a:solidFill>
              </a:rPr>
              <a:t>；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85255" y="5736590"/>
            <a:ext cx="5565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2919F5"/>
                </a:solidFill>
              </a:rPr>
              <a:t>第</a:t>
            </a:r>
            <a:r>
              <a:rPr lang="en-US" altLang="zh-CN" sz="1000">
                <a:solidFill>
                  <a:srgbClr val="2919F5"/>
                </a:solidFill>
              </a:rPr>
              <a:t>286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en-US" altLang="zh-CN" sz="1000">
                <a:solidFill>
                  <a:srgbClr val="2919F5"/>
                </a:solidFill>
              </a:rPr>
              <a:t>LBA</a:t>
            </a:r>
            <a:r>
              <a:rPr lang="zh-CN" altLang="en-US" sz="1000">
                <a:solidFill>
                  <a:srgbClr val="2919F5"/>
                </a:solidFill>
              </a:rPr>
              <a:t>扇区偏移：</a:t>
            </a:r>
            <a:r>
              <a:rPr lang="en-US" altLang="zh-CN" sz="1000">
                <a:solidFill>
                  <a:srgbClr val="2919F5"/>
                </a:solidFill>
              </a:rPr>
              <a:t>0x159000</a:t>
            </a:r>
            <a:r>
              <a:rPr lang="zh-CN" altLang="en-US" sz="1000">
                <a:solidFill>
                  <a:srgbClr val="2919F5"/>
                </a:solidFill>
              </a:rPr>
              <a:t>，对应虚拟磁盘偏移</a:t>
            </a:r>
            <a:r>
              <a:rPr lang="en-US" altLang="zh-CN" sz="1000">
                <a:solidFill>
                  <a:srgbClr val="2919F5"/>
                </a:solidFill>
              </a:rPr>
              <a:t>offset: 0x2b200000, </a:t>
            </a:r>
            <a:r>
              <a:rPr lang="zh-CN" altLang="en-US" sz="1000">
                <a:solidFill>
                  <a:srgbClr val="2919F5"/>
                </a:solidFill>
                <a:sym typeface="+mn-ea"/>
              </a:rPr>
              <a:t>映射到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镜像的文件偏移</a:t>
            </a:r>
            <a:r>
              <a:rPr lang="en-US" altLang="zh-CN" sz="1000">
                <a:solidFill>
                  <a:srgbClr val="2919F5"/>
                </a:solidFill>
              </a:rPr>
              <a:t>offset</a:t>
            </a:r>
            <a:r>
              <a:rPr lang="zh-CN" altLang="en-US" sz="1000">
                <a:solidFill>
                  <a:srgbClr val="2919F5"/>
                </a:solidFill>
              </a:rPr>
              <a:t>：</a:t>
            </a:r>
            <a:r>
              <a:rPr lang="en-US" altLang="zh-CN" sz="1000" b="1">
                <a:solidFill>
                  <a:srgbClr val="F219F5"/>
                </a:solidFill>
              </a:rPr>
              <a:t>0xcfe00000</a:t>
            </a:r>
            <a:r>
              <a:rPr lang="zh-CN" altLang="en-US" sz="1000">
                <a:solidFill>
                  <a:srgbClr val="2919F5"/>
                </a:solidFill>
              </a:rPr>
              <a:t>，</a:t>
            </a:r>
            <a:r>
              <a:rPr lang="zh-CN" altLang="en-US" sz="1000" b="1">
                <a:solidFill>
                  <a:srgbClr val="F219F5"/>
                </a:solidFill>
              </a:rPr>
              <a:t>超过了文件的末尾</a:t>
            </a:r>
            <a:r>
              <a:rPr lang="zh-CN" altLang="en-US" sz="1000">
                <a:solidFill>
                  <a:srgbClr val="2919F5"/>
                </a:solidFill>
              </a:rPr>
              <a:t>；另外</a:t>
            </a:r>
            <a:r>
              <a:rPr lang="en-US" altLang="zh-CN" sz="1000">
                <a:solidFill>
                  <a:srgbClr val="2919F5"/>
                </a:solidFill>
              </a:rPr>
              <a:t>4</a:t>
            </a:r>
            <a:r>
              <a:rPr lang="zh-CN" altLang="en-US" sz="1000">
                <a:solidFill>
                  <a:srgbClr val="2919F5"/>
                </a:solidFill>
              </a:rPr>
              <a:t>个</a:t>
            </a:r>
            <a:r>
              <a:rPr lang="en-US" altLang="zh-CN" sz="1000">
                <a:solidFill>
                  <a:srgbClr val="2919F5"/>
                </a:solidFill>
              </a:rPr>
              <a:t>IO</a:t>
            </a:r>
            <a:r>
              <a:rPr lang="zh-CN" altLang="en-US" sz="1000">
                <a:solidFill>
                  <a:srgbClr val="2919F5"/>
                </a:solidFill>
              </a:rPr>
              <a:t>簇的数据丢失，</a:t>
            </a:r>
            <a:r>
              <a:rPr lang="zh-CN" altLang="en-US" sz="1000">
                <a:solidFill>
                  <a:srgbClr val="2919F5"/>
                </a:solidFill>
              </a:rPr>
              <a:t>分析同理。</a:t>
            </a:r>
            <a:endParaRPr lang="zh-CN" altLang="en-US" sz="1000">
              <a:solidFill>
                <a:srgbClr val="2919F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95" y="6117590"/>
            <a:ext cx="5631180" cy="680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rgbClr val="FF0000"/>
                </a:solidFill>
              </a:rPr>
              <a:t>总结：</a:t>
            </a:r>
            <a:r>
              <a:rPr lang="zh-CN" altLang="en-US" sz="1000">
                <a:solidFill>
                  <a:srgbClr val="2919F5"/>
                </a:solidFill>
              </a:rPr>
              <a:t>使用</a:t>
            </a:r>
            <a:r>
              <a:rPr lang="en-US" altLang="zh-CN" sz="1000">
                <a:solidFill>
                  <a:srgbClr val="2919F5"/>
                </a:solidFill>
              </a:rPr>
              <a:t>qcow2-dump</a:t>
            </a:r>
            <a:r>
              <a:rPr lang="zh-CN" altLang="en-US" sz="1000">
                <a:solidFill>
                  <a:srgbClr val="2919F5"/>
                </a:solidFill>
              </a:rPr>
              <a:t>和</a:t>
            </a:r>
            <a:r>
              <a:rPr lang="en-US" altLang="zh-CN" sz="1000">
                <a:solidFill>
                  <a:srgbClr val="2919F5"/>
                </a:solidFill>
              </a:rPr>
              <a:t>qemu-img</a:t>
            </a:r>
            <a:r>
              <a:rPr lang="zh-CN" altLang="en-US" sz="1000">
                <a:solidFill>
                  <a:srgbClr val="2919F5"/>
                </a:solidFill>
              </a:rPr>
              <a:t>工具检查</a:t>
            </a:r>
            <a:r>
              <a:rPr lang="en-US" altLang="zh-CN" sz="1000">
                <a:solidFill>
                  <a:srgbClr val="2919F5"/>
                </a:solidFill>
              </a:rPr>
              <a:t>qcow2</a:t>
            </a:r>
            <a:r>
              <a:rPr lang="zh-CN" altLang="en-US" sz="1000">
                <a:solidFill>
                  <a:srgbClr val="2919F5"/>
                </a:solidFill>
              </a:rPr>
              <a:t>镜像，状态是好的：</a:t>
            </a:r>
            <a:r>
              <a:rPr lang="en-US" altLang="zh-CN" sz="1000">
                <a:solidFill>
                  <a:srgbClr val="2919F5"/>
                </a:solidFill>
              </a:rPr>
              <a:t> </a:t>
            </a:r>
            <a:r>
              <a:rPr lang="zh-CN" altLang="en-US" sz="1000">
                <a:solidFill>
                  <a:srgbClr val="2919F5"/>
                </a:solidFill>
              </a:rPr>
              <a:t>元数据没有丢失，说明先于元数据写入的虚拟磁盘数据也已经在物理主机上落盘了。</a:t>
            </a:r>
            <a:endParaRPr lang="zh-CN" altLang="en-US" sz="10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000">
                <a:solidFill>
                  <a:srgbClr val="FF0000"/>
                </a:solidFill>
              </a:rPr>
              <a:t>断电测试时，在</a:t>
            </a:r>
            <a:r>
              <a:rPr lang="en-US" altLang="zh-CN" sz="1000">
                <a:solidFill>
                  <a:srgbClr val="FF0000"/>
                </a:solidFill>
              </a:rPr>
              <a:t>ocfs2</a:t>
            </a:r>
            <a:r>
              <a:rPr lang="zh-CN" altLang="en-US" sz="1000">
                <a:solidFill>
                  <a:srgbClr val="FF0000"/>
                </a:solidFill>
              </a:rPr>
              <a:t>文件系统上的</a:t>
            </a:r>
            <a:r>
              <a:rPr lang="en-US" altLang="zh-CN" sz="1000">
                <a:solidFill>
                  <a:srgbClr val="FF0000"/>
                </a:solidFill>
              </a:rPr>
              <a:t>qcow2</a:t>
            </a:r>
            <a:r>
              <a:rPr lang="zh-CN" altLang="en-US" sz="1000">
                <a:solidFill>
                  <a:srgbClr val="FF0000"/>
                </a:solidFill>
              </a:rPr>
              <a:t>镜像，对应的</a:t>
            </a:r>
            <a:r>
              <a:rPr lang="en-US" altLang="zh-CN" sz="1000">
                <a:solidFill>
                  <a:srgbClr val="FF0000"/>
                </a:solidFill>
              </a:rPr>
              <a:t>inode</a:t>
            </a:r>
            <a:r>
              <a:rPr lang="zh-CN" altLang="en-US" sz="1000">
                <a:solidFill>
                  <a:srgbClr val="FF0000"/>
                </a:solidFill>
              </a:rPr>
              <a:t>节点的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元数据信息没有更新落盘，导致文件实际被截断了，当再次读取超过旧</a:t>
            </a:r>
            <a:r>
              <a:rPr lang="en-US" altLang="zh-CN" sz="1000">
                <a:solidFill>
                  <a:srgbClr val="FF0000"/>
                </a:solidFill>
              </a:rPr>
              <a:t>i_size</a:t>
            </a:r>
            <a:r>
              <a:rPr lang="zh-CN" altLang="en-US" sz="1000">
                <a:solidFill>
                  <a:srgbClr val="FF0000"/>
                </a:solidFill>
              </a:rPr>
              <a:t>偏移位置的数据时，会返回全</a:t>
            </a:r>
            <a:r>
              <a:rPr lang="en-US" altLang="zh-CN" sz="1000">
                <a:solidFill>
                  <a:srgbClr val="FF0000"/>
                </a:solidFill>
              </a:rPr>
              <a:t>0</a:t>
            </a:r>
            <a:r>
              <a:rPr lang="zh-CN" altLang="en-US" sz="1000">
                <a:solidFill>
                  <a:srgbClr val="FF0000"/>
                </a:solidFill>
              </a:rPr>
              <a:t>数据。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85" y="1671955"/>
            <a:ext cx="3061335" cy="2180590"/>
          </a:xfrm>
          <a:prstGeom prst="rect">
            <a:avLst/>
          </a:prstGeom>
        </p:spPr>
      </p:pic>
      <p:graphicFrame>
        <p:nvGraphicFramePr>
          <p:cNvPr id="21" name="对象 20"/>
          <p:cNvGraphicFramePr/>
          <p:nvPr/>
        </p:nvGraphicFramePr>
        <p:xfrm>
          <a:off x="9105265" y="1931035"/>
          <a:ext cx="2945130" cy="174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5410200" imgH="2562225" progId="Paint.Picture">
                  <p:embed/>
                </p:oleObj>
              </mc:Choice>
              <mc:Fallback>
                <p:oleObj name="" r:id="rId7" imgW="5410200" imgH="25622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5265" y="1931035"/>
                        <a:ext cx="2945130" cy="174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断网自动化测试：</a:t>
            </a: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iptables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ipsan</a:t>
            </a:r>
            <a:r>
              <a:rPr lang="zh-CN" altLang="en-US">
                <a:sym typeface="+mn-ea"/>
              </a:rPr>
              <a:t>网络进行</a:t>
            </a:r>
            <a:r>
              <a:rPr lang="zh-CN" altLang="en-US">
                <a:sym typeface="+mn-ea"/>
              </a:rPr>
              <a:t>随机性断网测试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工具测试发现</a:t>
            </a:r>
            <a:r>
              <a:t>ocfs2数据丢失</a:t>
            </a:r>
            <a:r>
              <a:rPr lang="zh-CN"/>
              <a:t>问题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lba_BUG_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86180"/>
            <a:ext cx="5325110" cy="566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1225" y="1160780"/>
            <a:ext cx="55695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左图说明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</a:t>
            </a:r>
            <a:r>
              <a:rPr lang="zh-CN" altLang="en-US" sz="1400"/>
              <a:t>号线程，第一轮测试，簇间数据校验，第</a:t>
            </a:r>
            <a:r>
              <a:rPr lang="en-US" altLang="zh-CN" sz="1400"/>
              <a:t>254</a:t>
            </a:r>
            <a:r>
              <a:rPr lang="zh-CN" altLang="en-US" sz="1400"/>
              <a:t>个</a:t>
            </a:r>
            <a:r>
              <a:rPr lang="en-US" altLang="zh-CN" sz="1400"/>
              <a:t>IO</a:t>
            </a:r>
            <a:r>
              <a:rPr lang="zh-CN" altLang="en-US" sz="1400"/>
              <a:t>簇的数据丢失，</a:t>
            </a:r>
            <a:r>
              <a:rPr lang="en-US" altLang="zh-CN" sz="1400"/>
              <a:t>LBA</a:t>
            </a:r>
            <a:r>
              <a:rPr lang="zh-CN" altLang="en-US" sz="1400"/>
              <a:t>扇区偏移：</a:t>
            </a:r>
            <a:r>
              <a:rPr lang="en-US" altLang="zh-CN" sz="1400"/>
              <a:t>0x2f800</a:t>
            </a:r>
            <a:r>
              <a:rPr lang="zh-CN" altLang="en-US" sz="1400"/>
              <a:t>，共</a:t>
            </a:r>
            <a:r>
              <a:rPr lang="en-US" altLang="zh-CN" sz="1400"/>
              <a:t>2048</a:t>
            </a:r>
            <a:r>
              <a:rPr lang="zh-CN" altLang="en-US" sz="1400"/>
              <a:t>扇区的数据为全</a:t>
            </a:r>
            <a:r>
              <a:rPr lang="en-US" altLang="zh-CN" sz="1400"/>
              <a:t>0</a:t>
            </a:r>
            <a:r>
              <a:rPr lang="zh-CN" altLang="en-US" sz="1400"/>
              <a:t>数据；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015355" y="2078990"/>
            <a:ext cx="6057265" cy="4697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600" b="1"/>
              <a:t>测试说明</a:t>
            </a:r>
            <a:r>
              <a:rPr lang="zh-CN" sz="1600"/>
              <a:t>：</a:t>
            </a:r>
            <a:endParaRPr lang="zh-CN" sz="16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1. </a:t>
            </a:r>
            <a:r>
              <a:rPr lang="zh-CN" altLang="en-US" sz="1400">
                <a:solidFill>
                  <a:srgbClr val="2919F5"/>
                </a:solidFill>
              </a:rPr>
              <a:t>虚拟机：</a:t>
            </a:r>
            <a:r>
              <a:rPr lang="en-US" altLang="zh-CN" sz="1400"/>
              <a:t>ipsan</a:t>
            </a:r>
            <a:r>
              <a:rPr lang="zh-CN" altLang="en-US" sz="1400"/>
              <a:t>存储</a:t>
            </a:r>
            <a:r>
              <a:rPr lang="en-US" altLang="zh-CN" sz="1400"/>
              <a:t> + ocfs2 + qcow2</a:t>
            </a:r>
            <a:r>
              <a:rPr lang="zh-CN" altLang="en-US" sz="1400"/>
              <a:t>镜像</a:t>
            </a:r>
            <a:r>
              <a:rPr lang="en-US" altLang="zh-CN" sz="1400"/>
              <a:t> + iptables</a:t>
            </a:r>
            <a:r>
              <a:rPr lang="zh-CN" altLang="en-US" sz="1400"/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LBA</a:t>
            </a:r>
            <a:r>
              <a:rPr lang="zh-CN" altLang="en-US" sz="1400"/>
              <a:t>工具测试出数据丢失，复现概率</a:t>
            </a:r>
            <a:r>
              <a:rPr lang="zh-CN" altLang="en-US" sz="1400"/>
              <a:t>比较高，几乎可以必</a:t>
            </a:r>
            <a:r>
              <a:rPr lang="zh-CN" altLang="en-US" sz="1400"/>
              <a:t>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2. </a:t>
            </a:r>
            <a:r>
              <a:rPr lang="zh-CN" altLang="en-US" sz="1400">
                <a:solidFill>
                  <a:srgbClr val="2919F5"/>
                </a:solidFill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ocfs2</a:t>
            </a:r>
            <a:r>
              <a:rPr lang="zh-CN" altLang="en-US" sz="1400">
                <a:sym typeface="+mn-ea"/>
              </a:rPr>
              <a:t>文件</a:t>
            </a:r>
            <a:r>
              <a:rPr lang="en-US" altLang="zh-CN" sz="1400">
                <a:sym typeface="+mn-ea"/>
              </a:rPr>
              <a:t>(raw</a:t>
            </a:r>
            <a:r>
              <a:rPr lang="zh-CN" altLang="en-US" sz="1400">
                <a:sym typeface="+mn-ea"/>
              </a:rPr>
              <a:t>格式</a:t>
            </a:r>
            <a:r>
              <a:rPr lang="en-US" altLang="zh-CN" sz="1400">
                <a:sym typeface="+mn-ea"/>
              </a:rPr>
              <a:t>) 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LBA</a:t>
            </a:r>
            <a:r>
              <a:rPr lang="zh-CN" altLang="en-US" sz="1400">
                <a:sym typeface="+mn-ea"/>
              </a:rPr>
              <a:t>工具测试出数据丢失，复现概率比较高，几乎可以必现；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物理主机：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</a:t>
            </a:r>
            <a:r>
              <a:rPr lang="en-US" altLang="zh-CN" sz="1400">
                <a:sym typeface="+mn-ea"/>
              </a:rPr>
              <a:t> + lun</a:t>
            </a:r>
            <a:r>
              <a:rPr lang="zh-CN" altLang="en-US" sz="1400">
                <a:sym typeface="+mn-ea"/>
              </a:rPr>
              <a:t>裸盘</a:t>
            </a:r>
            <a:r>
              <a:rPr lang="en-US" altLang="zh-CN" sz="1400">
                <a:sym typeface="+mn-ea"/>
              </a:rPr>
              <a:t>+ iptables</a:t>
            </a:r>
            <a:r>
              <a:rPr lang="zh-CN" altLang="en-US" sz="1400">
                <a:sym typeface="+mn-ea"/>
              </a:rPr>
              <a:t>随机断网测试，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多轮重复测试，</a:t>
            </a:r>
            <a:r>
              <a:rPr lang="en-US" altLang="zh-CN" sz="1400">
                <a:sym typeface="+mn-ea"/>
              </a:rPr>
              <a:t>LBA</a:t>
            </a:r>
            <a:r>
              <a:rPr lang="zh-CN" altLang="en-US" sz="1400">
                <a:sym typeface="+mn-ea"/>
              </a:rPr>
              <a:t>工具未测试出数据丢失，</a:t>
            </a:r>
            <a:r>
              <a:rPr lang="en-US" altLang="zh-CN" sz="1400">
                <a:sym typeface="+mn-ea"/>
              </a:rPr>
              <a:t>ipsan</a:t>
            </a:r>
            <a:r>
              <a:rPr lang="zh-CN" altLang="en-US" sz="1400">
                <a:sym typeface="+mn-ea"/>
              </a:rPr>
              <a:t>存储数据正常；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总结：</a:t>
            </a:r>
            <a:endParaRPr lang="en-US" altLang="zh-CN" sz="1600" b="1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在网络异常测试场景，存在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丢失</a:t>
            </a:r>
            <a:r>
              <a:rPr lang="zh-CN" altLang="en-US" sz="1400">
                <a:solidFill>
                  <a:srgbClr val="2919F5"/>
                </a:solidFill>
              </a:rPr>
              <a:t>数据风险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与前一个问题不同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丢失的数据在文件偏中间的位置</a:t>
            </a:r>
            <a:r>
              <a:rPr lang="en-US" altLang="zh-CN" sz="1400">
                <a:solidFill>
                  <a:srgbClr val="FF0000"/>
                </a:solidFill>
              </a:rPr>
              <a:t>，</a:t>
            </a:r>
            <a:r>
              <a:rPr lang="zh-CN" altLang="en-US" sz="1400">
                <a:solidFill>
                  <a:srgbClr val="FF0000"/>
                </a:solidFill>
              </a:rPr>
              <a:t>不存在文件被截断的情况；</a:t>
            </a: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另外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断电测试场景，也复现了相同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ocfs2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数据丢失，原因都与元数据有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关；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>
                <a:sym typeface="+mn-ea"/>
              </a:rPr>
              <a:t>目前排查进展</a:t>
            </a:r>
            <a:r>
              <a:rPr lang="en-US" altLang="zh-CN" sz="1600" b="1">
                <a:sym typeface="+mn-ea"/>
              </a:rPr>
              <a:t>：</a:t>
            </a:r>
            <a:endParaRPr lang="zh-CN" altLang="en-US" sz="16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</a:rPr>
              <a:t>在</a:t>
            </a:r>
            <a:r>
              <a:rPr lang="en-US" altLang="zh-CN" sz="1400">
                <a:solidFill>
                  <a:srgbClr val="FF0000"/>
                </a:solidFill>
              </a:rPr>
              <a:t>OpenEuler-24.03(kernel-6.6)</a:t>
            </a:r>
            <a:r>
              <a:rPr lang="zh-CN" altLang="en-US" sz="1400">
                <a:solidFill>
                  <a:srgbClr val="2919F5"/>
                </a:solidFill>
              </a:rPr>
              <a:t>也复现了相同的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数据丢失问题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 b="1">
                <a:solidFill>
                  <a:srgbClr val="2919F5"/>
                </a:solidFill>
              </a:rPr>
              <a:t>必现</a:t>
            </a:r>
            <a:r>
              <a:rPr lang="en-US" altLang="zh-CN" sz="1400">
                <a:solidFill>
                  <a:srgbClr val="2919F5"/>
                </a:solidFill>
              </a:rPr>
              <a:t>)；</a:t>
            </a:r>
            <a:endParaRPr lang="en-US" altLang="zh-CN" sz="1400">
              <a:solidFill>
                <a:srgbClr val="2919F5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FF0000"/>
                </a:solidFill>
              </a:rPr>
              <a:t>注</a:t>
            </a:r>
            <a:r>
              <a:rPr lang="en-US" altLang="zh-CN" sz="1400">
                <a:solidFill>
                  <a:srgbClr val="FF0000"/>
                </a:solidFill>
              </a:rPr>
              <a:t>：</a:t>
            </a:r>
            <a:r>
              <a:rPr lang="zh-CN" altLang="en-US" sz="1400">
                <a:solidFill>
                  <a:srgbClr val="2919F5"/>
                </a:solidFill>
              </a:rPr>
              <a:t>丢失的数据其实已经落盘了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通过裸盘方式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可以</a:t>
            </a:r>
            <a:r>
              <a:rPr lang="zh-CN" altLang="en-US" sz="1400">
                <a:solidFill>
                  <a:srgbClr val="2919F5"/>
                </a:solidFill>
              </a:rPr>
              <a:t>访问到正确数据</a:t>
            </a:r>
            <a:r>
              <a:rPr lang="en-US" altLang="zh-CN" sz="1400">
                <a:solidFill>
                  <a:srgbClr val="2919F5"/>
                </a:solidFill>
              </a:rPr>
              <a:t>)，</a:t>
            </a:r>
            <a:r>
              <a:rPr lang="zh-CN" altLang="en-US" sz="1400">
                <a:solidFill>
                  <a:srgbClr val="2919F5"/>
                </a:solidFill>
              </a:rPr>
              <a:t>但是读取</a:t>
            </a:r>
            <a:r>
              <a:rPr lang="en-US" altLang="zh-CN" sz="1400">
                <a:solidFill>
                  <a:srgbClr val="2919F5"/>
                </a:solidFill>
              </a:rPr>
              <a:t>ocfs2</a:t>
            </a:r>
            <a:r>
              <a:rPr lang="zh-CN" altLang="en-US" sz="1400">
                <a:solidFill>
                  <a:srgbClr val="2919F5"/>
                </a:solidFill>
              </a:rPr>
              <a:t>文件时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返回的却是全</a:t>
            </a:r>
            <a:r>
              <a:rPr lang="en-US" altLang="zh-CN" sz="1400">
                <a:solidFill>
                  <a:srgbClr val="2919F5"/>
                </a:solidFill>
              </a:rPr>
              <a:t>0</a:t>
            </a:r>
            <a:r>
              <a:rPr lang="zh-CN" altLang="en-US" sz="1400">
                <a:solidFill>
                  <a:srgbClr val="2919F5"/>
                </a:solidFill>
              </a:rPr>
              <a:t>数据</a:t>
            </a:r>
            <a:r>
              <a:rPr lang="en-US" altLang="zh-CN" sz="1400">
                <a:solidFill>
                  <a:srgbClr val="2919F5"/>
                </a:solidFill>
              </a:rPr>
              <a:t>(debugfs.ocfs2</a:t>
            </a:r>
            <a:r>
              <a:rPr lang="zh-CN" altLang="en-US" sz="1400">
                <a:solidFill>
                  <a:srgbClr val="2919F5"/>
                </a:solidFill>
              </a:rPr>
              <a:t>调试</a:t>
            </a:r>
            <a:r>
              <a:rPr lang="en-US" altLang="zh-CN" sz="1400">
                <a:solidFill>
                  <a:srgbClr val="2919F5"/>
                </a:solidFill>
              </a:rPr>
              <a:t>：inode</a:t>
            </a:r>
            <a:r>
              <a:rPr lang="zh-CN" altLang="en-US" sz="1400">
                <a:solidFill>
                  <a:srgbClr val="2919F5"/>
                </a:solidFill>
              </a:rPr>
              <a:t>节点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extent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部分</a:t>
            </a:r>
            <a:r>
              <a:rPr lang="zh-CN" altLang="en-US" sz="1400">
                <a:solidFill>
                  <a:srgbClr val="2919F5"/>
                </a:solidFill>
              </a:rPr>
              <a:t>数据错位</a:t>
            </a:r>
            <a:r>
              <a:rPr lang="en-US" altLang="zh-CN" sz="1400">
                <a:solidFill>
                  <a:srgbClr val="2919F5"/>
                </a:solidFill>
              </a:rPr>
              <a:t>，</a:t>
            </a:r>
            <a:r>
              <a:rPr lang="zh-CN" altLang="en-US" sz="1400">
                <a:solidFill>
                  <a:srgbClr val="2919F5"/>
                </a:solidFill>
              </a:rPr>
              <a:t>导致</a:t>
            </a:r>
            <a:r>
              <a:rPr lang="en-US" altLang="zh-CN" sz="1400">
                <a:solidFill>
                  <a:srgbClr val="2919F5"/>
                </a:solidFill>
              </a:rPr>
              <a:t>ocfs2_extent_map_get_blocks</a:t>
            </a:r>
            <a:r>
              <a:rPr lang="zh-CN" altLang="en-US" sz="1400">
                <a:solidFill>
                  <a:srgbClr val="2919F5"/>
                </a:solidFill>
              </a:rPr>
              <a:t>返回的</a:t>
            </a:r>
            <a:r>
              <a:rPr lang="en-US" altLang="zh-CN" sz="1400">
                <a:solidFill>
                  <a:srgbClr val="2919F5"/>
                </a:solidFill>
              </a:rPr>
              <a:t>blkno</a:t>
            </a:r>
            <a:r>
              <a:rPr lang="zh-CN" altLang="en-US" sz="1400">
                <a:solidFill>
                  <a:srgbClr val="2919F5"/>
                </a:solidFill>
              </a:rPr>
              <a:t>为</a:t>
            </a:r>
            <a:r>
              <a:rPr lang="en-US" altLang="zh-CN" sz="1400">
                <a:solidFill>
                  <a:srgbClr val="2919F5"/>
                </a:solidFill>
              </a:rPr>
              <a:t>0)</a:t>
            </a:r>
            <a:endParaRPr lang="en-US" altLang="zh-CN" sz="1400">
              <a:solidFill>
                <a:srgbClr val="2919F5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1131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虚拟机热迁移自动化测试：跨存储热迁移</a:t>
            </a:r>
            <a:r>
              <a:rPr lang="en-US" altLang="zh-CN"/>
              <a:t>(</a:t>
            </a:r>
            <a:r>
              <a:rPr lang="zh-CN" altLang="en-US"/>
              <a:t>例如：</a:t>
            </a:r>
            <a:r>
              <a:rPr lang="zh-CN" altLang="en-US">
                <a:solidFill>
                  <a:srgbClr val="2919F5"/>
                </a:solidFill>
              </a:rPr>
              <a:t>本地</a:t>
            </a:r>
            <a:r>
              <a:rPr lang="en-US" altLang="zh-CN">
                <a:solidFill>
                  <a:srgbClr val="2919F5"/>
                </a:solidFill>
              </a:rPr>
              <a:t> -&gt; ocfs2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LBA</a:t>
            </a:r>
            <a:r>
              <a:rPr lang="zh-CN" altLang="en-US">
                <a:sym typeface="+mn-ea"/>
              </a:rPr>
              <a:t>工具测试发现</a:t>
            </a:r>
            <a:r>
              <a:rPr>
                <a:sym typeface="+mn-ea"/>
              </a:rPr>
              <a:t>ocfs2数据丢失</a:t>
            </a:r>
            <a:r>
              <a:rPr lang="zh-CN">
                <a:sym typeface="+mn-ea"/>
              </a:rPr>
              <a:t>问题</a:t>
            </a:r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ocfs2_guest_migration_BUG007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90" y="0"/>
            <a:ext cx="4093210" cy="6858000"/>
          </a:xfrm>
          <a:prstGeom prst="rect">
            <a:avLst/>
          </a:prstGeom>
        </p:spPr>
      </p:pic>
      <p:pic>
        <p:nvPicPr>
          <p:cNvPr id="4" name="图片 3" descr="migr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55" y="1459865"/>
            <a:ext cx="3315335" cy="2268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4810760"/>
            <a:ext cx="70713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>
                <a:solidFill>
                  <a:schemeClr val="tx1"/>
                </a:solidFill>
              </a:rPr>
              <a:t>测试说明</a:t>
            </a:r>
            <a:r>
              <a:rPr lang="zh-CN" sz="1400">
                <a:solidFill>
                  <a:schemeClr val="tx1"/>
                </a:solidFill>
              </a:rPr>
              <a:t>：</a:t>
            </a:r>
            <a:endParaRPr lang="zh-CN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1. </a:t>
            </a:r>
            <a:r>
              <a:rPr lang="zh-CN" altLang="en-US" sz="1200">
                <a:solidFill>
                  <a:schemeClr val="tx1"/>
                </a:solidFill>
              </a:rPr>
              <a:t>虚拟机在三种存储之间进行了</a:t>
            </a:r>
            <a:r>
              <a:rPr lang="en-US" altLang="zh-CN" sz="1200">
                <a:solidFill>
                  <a:schemeClr val="tx1"/>
                </a:solidFill>
              </a:rPr>
              <a:t>150</a:t>
            </a:r>
            <a:r>
              <a:rPr lang="zh-CN" altLang="en-US" sz="1200">
                <a:solidFill>
                  <a:schemeClr val="tx1"/>
                </a:solidFill>
              </a:rPr>
              <a:t>次跨存储热迁移测试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如上图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，只有【</a:t>
            </a:r>
            <a:r>
              <a:rPr lang="zh-CN" altLang="en-US" sz="1200">
                <a:solidFill>
                  <a:srgbClr val="2919F5"/>
                </a:solidFill>
              </a:rPr>
              <a:t>本地</a:t>
            </a:r>
            <a:r>
              <a:rPr lang="en-US" altLang="zh-CN" sz="1200">
                <a:solidFill>
                  <a:srgbClr val="2919F5"/>
                </a:solidFill>
              </a:rPr>
              <a:t> -&gt; ocfs2</a:t>
            </a:r>
            <a:r>
              <a:rPr lang="zh-CN" altLang="en-US" sz="1200">
                <a:solidFill>
                  <a:schemeClr val="tx1"/>
                </a:solidFill>
              </a:rPr>
              <a:t>】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场景出现了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chemeClr val="tx1"/>
                </a:solidFill>
              </a:rPr>
              <a:t>数据丢失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复现概率比较高</a:t>
            </a:r>
            <a:r>
              <a:rPr lang="en-US" altLang="zh-CN" sz="1200">
                <a:solidFill>
                  <a:schemeClr val="tx1"/>
                </a:solidFill>
              </a:rPr>
              <a:t>)</a:t>
            </a:r>
            <a:r>
              <a:rPr lang="zh-CN" altLang="en-US" sz="1200">
                <a:solidFill>
                  <a:schemeClr val="tx1"/>
                </a:solidFill>
              </a:rPr>
              <a:t>，判断大概率是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存在潜在</a:t>
            </a:r>
            <a:r>
              <a:rPr lang="en-US" altLang="zh-CN" sz="1200">
                <a:solidFill>
                  <a:schemeClr val="tx1"/>
                </a:solidFill>
              </a:rPr>
              <a:t>BUG</a:t>
            </a:r>
            <a:r>
              <a:rPr lang="zh-CN" altLang="en-US" sz="1200">
                <a:solidFill>
                  <a:schemeClr val="tx1"/>
                </a:solidFill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</a:rPr>
              <a:t>2. </a:t>
            </a:r>
            <a:r>
              <a:rPr lang="zh-CN" altLang="en-US" sz="1200">
                <a:solidFill>
                  <a:schemeClr val="tx1"/>
                </a:solidFill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</a:rPr>
              <a:t>dri</a:t>
            </a:r>
            <a:r>
              <a:rPr lang="en-US" altLang="zh-CN" sz="1200">
                <a:sym typeface="+mn-ea"/>
              </a:rPr>
              <a:t>v</a:t>
            </a:r>
            <a:r>
              <a:rPr lang="en-US" altLang="zh-CN" sz="1200">
                <a:solidFill>
                  <a:schemeClr val="tx1"/>
                </a:solidFill>
              </a:rPr>
              <a:t>e-mirror</a:t>
            </a:r>
            <a:r>
              <a:rPr lang="zh-CN" altLang="en-US" sz="1200">
                <a:solidFill>
                  <a:schemeClr val="tx1"/>
                </a:solidFill>
              </a:rPr>
              <a:t>流程的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</a:t>
            </a:r>
            <a:r>
              <a:rPr lang="zh-CN" altLang="en-US" sz="1200">
                <a:solidFill>
                  <a:schemeClr val="tx1"/>
                </a:solidFill>
              </a:rPr>
              <a:t>默认：</a:t>
            </a:r>
            <a:r>
              <a:rPr lang="en-US" altLang="zh-CN" sz="1200">
                <a:solidFill>
                  <a:schemeClr val="tx1"/>
                </a:solidFill>
              </a:rPr>
              <a:t>64K)</a:t>
            </a:r>
            <a:r>
              <a:rPr lang="zh-CN" altLang="en-US" sz="1200">
                <a:solidFill>
                  <a:schemeClr val="tx1"/>
                </a:solidFill>
              </a:rPr>
              <a:t>与</a:t>
            </a:r>
            <a:r>
              <a:rPr lang="en-US" altLang="zh-CN" sz="1200">
                <a:solidFill>
                  <a:schemeClr val="tx1"/>
                </a:solidFill>
              </a:rPr>
              <a:t>ocfs2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IO</a:t>
            </a:r>
            <a:r>
              <a:rPr lang="zh-CN" altLang="en-US" sz="1200">
                <a:solidFill>
                  <a:schemeClr val="tx1"/>
                </a:solidFill>
              </a:rPr>
              <a:t>簇大小</a:t>
            </a:r>
            <a:r>
              <a:rPr lang="en-US" altLang="zh-CN" sz="1200">
                <a:solidFill>
                  <a:schemeClr val="tx1"/>
                </a:solidFill>
              </a:rPr>
              <a:t>(1M)</a:t>
            </a:r>
            <a:r>
              <a:rPr lang="zh-CN" altLang="en-US" sz="1200">
                <a:solidFill>
                  <a:schemeClr val="tx1"/>
                </a:solidFill>
              </a:rPr>
              <a:t>不一致，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【本地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-&gt; 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】迁移数据时，在目的端存储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底层存在补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操作，怀疑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此处实现存在潜在问题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；</a:t>
            </a:r>
            <a:endParaRPr lang="zh-CN" altLang="en-US" sz="120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虚拟机跨存储迁移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dri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ve-mirror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源端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读取到的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全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数据，写入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目的端存储时，走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write-zeroes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流程，怀疑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底层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fallocate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接口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FALLOC_FL_ZERO_RANGE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FALLOC_FL_PUNCH_HOLE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1200">
                <a:sym typeface="+mn-ea"/>
              </a:rPr>
              <a:t>的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实现存在潜在问题；</a:t>
            </a:r>
            <a:endParaRPr lang="zh-CN" altLang="en-US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295" y="3834765"/>
            <a:ext cx="70719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1400" b="1"/>
              <a:t>右图说明</a:t>
            </a:r>
            <a:r>
              <a:rPr lang="zh-CN" sz="1400"/>
              <a:t>：</a:t>
            </a:r>
            <a:endParaRPr 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虚拟机内</a:t>
            </a:r>
            <a:r>
              <a:rPr lang="en-US" altLang="zh-CN" sz="1200"/>
              <a:t>LBA</a:t>
            </a:r>
            <a:r>
              <a:rPr lang="zh-CN" altLang="en-US" sz="1200"/>
              <a:t>工具前</a:t>
            </a:r>
            <a:r>
              <a:rPr lang="en-US" altLang="zh-CN" sz="1200"/>
              <a:t>17</a:t>
            </a:r>
            <a:r>
              <a:rPr lang="zh-CN" altLang="en-US" sz="1200"/>
              <a:t>轮测试时，虚拟机进行跨存储热迁移测试，虚拟磁盘的数据</a:t>
            </a:r>
            <a:r>
              <a:rPr lang="zh-CN" altLang="en-US" sz="1200"/>
              <a:t>都正常；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第</a:t>
            </a:r>
            <a:r>
              <a:rPr lang="en-US" altLang="zh-CN" sz="1200"/>
              <a:t>18</a:t>
            </a:r>
            <a:r>
              <a:rPr lang="zh-CN" altLang="en-US" sz="1200"/>
              <a:t>轮测试全盘数据校验，</a:t>
            </a:r>
            <a:r>
              <a:rPr lang="en-US" altLang="zh-CN" sz="1200"/>
              <a:t>8</a:t>
            </a:r>
            <a:r>
              <a:rPr lang="zh-CN" altLang="en-US" sz="1200"/>
              <a:t>号线</a:t>
            </a:r>
            <a:r>
              <a:rPr lang="zh-CN" altLang="en-US" sz="1200"/>
              <a:t>程簇内数据校验第</a:t>
            </a:r>
            <a:r>
              <a:rPr lang="en-US" altLang="zh-CN" sz="1200"/>
              <a:t>450</a:t>
            </a:r>
            <a:r>
              <a:rPr lang="zh-CN" altLang="en-US" sz="1200"/>
              <a:t>个</a:t>
            </a:r>
            <a:r>
              <a:rPr lang="en-US" altLang="zh-CN" sz="1200"/>
              <a:t>IO</a:t>
            </a:r>
            <a:r>
              <a:rPr lang="zh-CN" altLang="en-US" sz="1200"/>
              <a:t>簇的第</a:t>
            </a:r>
            <a:r>
              <a:rPr lang="en-US" altLang="zh-CN" sz="1200"/>
              <a:t>1478</a:t>
            </a:r>
            <a:r>
              <a:rPr lang="zh-CN" altLang="en-US" sz="1200"/>
              <a:t>扇区开始，连续</a:t>
            </a:r>
            <a:r>
              <a:rPr lang="en-US" altLang="zh-CN" sz="1200"/>
              <a:t>154</a:t>
            </a:r>
            <a:r>
              <a:rPr lang="zh-CN" altLang="en-US" sz="1200"/>
              <a:t>扇区的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数据丢失，</a:t>
            </a:r>
            <a:r>
              <a:rPr lang="en-US" altLang="zh-CN" sz="1200"/>
              <a:t>LBA</a:t>
            </a:r>
            <a:r>
              <a:rPr lang="zh-CN" altLang="en-US" sz="1200"/>
              <a:t>扇区偏移：</a:t>
            </a:r>
            <a:r>
              <a:rPr lang="en-US" altLang="zh-CN" sz="1200"/>
              <a:t>0x64f5c6</a:t>
            </a:r>
            <a:r>
              <a:rPr lang="zh-CN" altLang="en-US" sz="1200"/>
              <a:t>，共</a:t>
            </a:r>
            <a:r>
              <a:rPr lang="en-US" altLang="zh-CN" sz="1200"/>
              <a:t>154</a:t>
            </a:r>
            <a:r>
              <a:rPr lang="zh-CN" altLang="en-US" sz="1200"/>
              <a:t>扇区的数据为旧数据</a:t>
            </a:r>
            <a:r>
              <a:rPr lang="en-US" altLang="zh-CN" sz="1200"/>
              <a:t>(</a:t>
            </a:r>
            <a:r>
              <a:rPr lang="zh-CN" altLang="en-US" sz="1200">
                <a:solidFill>
                  <a:srgbClr val="2919F5"/>
                </a:solidFill>
              </a:rPr>
              <a:t>证据：</a:t>
            </a:r>
            <a:r>
              <a:rPr lang="en-US" altLang="zh-CN" sz="1200">
                <a:solidFill>
                  <a:srgbClr val="2919F5"/>
                </a:solidFill>
              </a:rPr>
              <a:t>IO</a:t>
            </a:r>
            <a:r>
              <a:rPr lang="zh-CN" altLang="en-US" sz="1200">
                <a:solidFill>
                  <a:srgbClr val="2919F5"/>
                </a:solidFill>
              </a:rPr>
              <a:t>时间</a:t>
            </a:r>
            <a:r>
              <a:rPr lang="zh-CN" altLang="en-US" sz="1200"/>
              <a:t>，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应该为全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数据</a:t>
            </a:r>
            <a:r>
              <a:rPr lang="en-US" altLang="zh-CN" sz="1200"/>
              <a:t>)</a:t>
            </a:r>
            <a:r>
              <a:rPr lang="zh-CN" altLang="en-US" sz="1400"/>
              <a:t>；</a:t>
            </a:r>
            <a:endParaRPr lang="zh-CN" altLang="en-US" sz="1400"/>
          </a:p>
        </p:txBody>
      </p:sp>
      <p:sp>
        <p:nvSpPr>
          <p:cNvPr id="13" name="流程图: 磁盘 12"/>
          <p:cNvSpPr/>
          <p:nvPr/>
        </p:nvSpPr>
        <p:spPr>
          <a:xfrm>
            <a:off x="5090795" y="1729740"/>
            <a:ext cx="1257935" cy="4438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ext4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4" name="流程图: 磁盘 13"/>
          <p:cNvSpPr/>
          <p:nvPr/>
        </p:nvSpPr>
        <p:spPr>
          <a:xfrm>
            <a:off x="4176395" y="3073400"/>
            <a:ext cx="1452245" cy="46101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qcow2 over lvm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6130925" y="3070860"/>
            <a:ext cx="1352550" cy="456565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ocfs2 + qcow2</a:t>
            </a:r>
            <a:endParaRPr lang="en-US" altLang="zh-CN" sz="14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3"/>
            <a:endCxn id="14" idx="1"/>
          </p:cNvCxnSpPr>
          <p:nvPr/>
        </p:nvCxnSpPr>
        <p:spPr>
          <a:xfrm flipH="1">
            <a:off x="4902835" y="2173605"/>
            <a:ext cx="817245" cy="89979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4"/>
            <a:endCxn id="15" idx="2"/>
          </p:cNvCxnSpPr>
          <p:nvPr/>
        </p:nvCxnSpPr>
        <p:spPr>
          <a:xfrm flipV="1">
            <a:off x="5628640" y="3299460"/>
            <a:ext cx="502285" cy="444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1"/>
            <a:endCxn id="13" idx="3"/>
          </p:cNvCxnSpPr>
          <p:nvPr/>
        </p:nvCxnSpPr>
        <p:spPr>
          <a:xfrm flipH="1" flipV="1">
            <a:off x="5720080" y="2173605"/>
            <a:ext cx="1087120" cy="89725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 title="X"/>
          <p:cNvCxnSpPr/>
          <p:nvPr/>
        </p:nvCxnSpPr>
        <p:spPr>
          <a:xfrm>
            <a:off x="5920740" y="2169795"/>
            <a:ext cx="1066165" cy="886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32655" y="2169795"/>
            <a:ext cx="829945" cy="895985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612130" y="3414395"/>
            <a:ext cx="527050" cy="0"/>
          </a:xfrm>
          <a:prstGeom prst="straightConnector1">
            <a:avLst/>
          </a:prstGeom>
          <a:ln>
            <a:solidFill>
              <a:srgbClr val="2919F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267960" y="142811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1">
                <a:solidFill>
                  <a:schemeClr val="tx1"/>
                </a:solidFill>
                <a:sym typeface="+mn-ea"/>
              </a:rPr>
              <a:t>本地存储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488180" y="353885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lvm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375400" y="3552825"/>
            <a:ext cx="906780" cy="256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 b="1">
                <a:solidFill>
                  <a:schemeClr val="tx1"/>
                </a:solidFill>
                <a:sym typeface="+mn-ea"/>
              </a:rPr>
              <a:t>ocfs2</a:t>
            </a:r>
            <a:r>
              <a:rPr lang="zh-CN" altLang="en-US" sz="1200" b="1">
                <a:solidFill>
                  <a:schemeClr val="tx1"/>
                </a:solidFill>
                <a:sym typeface="+mn-ea"/>
              </a:rPr>
              <a:t>存储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965" y="2472055"/>
            <a:ext cx="208915" cy="2019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24585" y="1969770"/>
            <a:ext cx="991489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原深交所上市科技公司，员工持股平台合伙人之一(9000+员工，100+合伙人)，资深技术专家；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原云计算公司，员工持股平台合伙人之一，深圳研发中心负责人、虚拟化团队负责人，资深架构师、技术专家；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云计算公司总工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首席工程师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>
          <a:xfrm>
            <a:off x="1119505" y="938530"/>
            <a:ext cx="3114040" cy="899160"/>
          </a:xfrm>
        </p:spPr>
        <p:txBody>
          <a:bodyPr/>
          <a:p>
            <a:r>
              <a:rPr lang="zh-CN" altLang="en-US" sz="4000" b="1"/>
              <a:t>个人简介：</a:t>
            </a:r>
            <a:endParaRPr lang="zh-CN" altLang="en-US" sz="4000" b="1"/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>
            <a:off x="1139579" y="1793550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>
            <a:off x="1148469" y="4674545"/>
            <a:ext cx="97224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4585" y="3834130"/>
            <a:ext cx="714057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年研发经验：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3年网络安全；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年虚拟化、内核、存储；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2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目前仍在研发一线；</a:t>
            </a:r>
            <a:endParaRPr lang="zh-CN" altLang="en-US" sz="18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文件存储(nas)</a:t>
            </a:r>
            <a:r>
              <a:rPr lang="zh-CN"/>
              <a:t>：</a:t>
            </a:r>
            <a:r>
              <a:t>虚拟机磁盘使用nfs上</a:t>
            </a:r>
            <a:r>
              <a:rPr lang="zh-CN"/>
              <a:t>的</a:t>
            </a:r>
            <a:r>
              <a:t>qcow2镜像，</a:t>
            </a:r>
            <a:r>
              <a:rPr lang="zh-CN"/>
              <a:t>测试</a:t>
            </a:r>
            <a:r>
              <a:t>出</a:t>
            </a:r>
            <a:r>
              <a:rPr lang="zh-CN"/>
              <a:t>数据丢失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nfs存储qcow2镜像LBA测试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1330960"/>
            <a:ext cx="5233670" cy="5535295"/>
          </a:xfrm>
          <a:prstGeom prst="rect">
            <a:avLst/>
          </a:prstGeom>
        </p:spPr>
      </p:pic>
      <p:pic>
        <p:nvPicPr>
          <p:cNvPr id="4" name="图片 3" descr="libnfs导致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0" y="833120"/>
            <a:ext cx="4074795" cy="6013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150" y="1090930"/>
            <a:ext cx="4472305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u="sng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https://github.com/sahlberg/libnfs/tags</a:t>
            </a:r>
            <a:endParaRPr lang="zh-CN" altLang="en-US" sz="1200" u="sng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0740" y="1330960"/>
            <a:ext cx="1682750" cy="24066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920740" y="3947795"/>
            <a:ext cx="1678305" cy="2511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 b="1">
                <a:solidFill>
                  <a:srgbClr val="2919F5"/>
                </a:solidFill>
              </a:rPr>
              <a:t>问题原因：</a:t>
            </a:r>
            <a:r>
              <a:rPr lang="en-US" altLang="zh-CN" sz="1000"/>
              <a:t>libnfs</a:t>
            </a:r>
            <a:r>
              <a:rPr lang="zh-CN" altLang="en-US" sz="1000"/>
              <a:t>库导致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(1)</a:t>
            </a:r>
            <a:r>
              <a:rPr lang="zh-CN" altLang="en-US" sz="1000"/>
              <a:t>使用</a:t>
            </a:r>
            <a:r>
              <a:rPr lang="en-US" altLang="zh-CN" sz="1000"/>
              <a:t>libnfs-5.0.x</a:t>
            </a:r>
            <a:r>
              <a:rPr lang="zh-CN" altLang="en-US" sz="1000"/>
              <a:t>库，虚拟机内跑</a:t>
            </a:r>
            <a:r>
              <a:rPr lang="en-US" altLang="zh-CN" sz="1000"/>
              <a:t>LBA</a:t>
            </a:r>
            <a:r>
              <a:rPr lang="zh-CN" altLang="en-US" sz="1000"/>
              <a:t>工具测试会出现数据丢失和</a:t>
            </a:r>
            <a:r>
              <a:rPr lang="en-US" altLang="zh-CN" sz="1000"/>
              <a:t>EIO</a:t>
            </a:r>
            <a:r>
              <a:rPr lang="zh-CN" altLang="en-US" sz="1000"/>
              <a:t>；</a:t>
            </a: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endParaRPr lang="zh-CN" altLang="en-US" sz="1000"/>
          </a:p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(2)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libnfs-4.0.0</a:t>
            </a:r>
            <a:r>
              <a:rPr lang="zh-CN" altLang="en-US" sz="1000">
                <a:sym typeface="+mn-ea"/>
              </a:rPr>
              <a:t>库，虚拟机内跑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工具测试正常；</a:t>
            </a:r>
            <a:endParaRPr lang="en-US" altLang="zh-CN" sz="10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780" y="826770"/>
            <a:ext cx="7526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longhorn</a:t>
            </a:r>
            <a:r>
              <a:t>存储</a:t>
            </a:r>
            <a:r>
              <a:rPr lang="zh-CN"/>
              <a:t>：对源</a:t>
            </a:r>
            <a:r>
              <a:t>虚拟机</a:t>
            </a:r>
            <a:r>
              <a:rPr lang="zh-CN" altLang="en-US">
                <a:sym typeface="+mn-ea"/>
              </a:rPr>
              <a:t>快照</a:t>
            </a:r>
            <a:r>
              <a:rPr lang="zh-CN"/>
              <a:t>克隆</a:t>
            </a:r>
            <a:r>
              <a:t>，</a:t>
            </a:r>
            <a:r>
              <a:rPr lang="zh-CN"/>
              <a:t>校验目的磁盘发现</a:t>
            </a:r>
            <a:r>
              <a:rPr lang="zh-CN">
                <a:sym typeface="+mn-ea"/>
              </a:rPr>
              <a:t>数据</a:t>
            </a:r>
            <a:r>
              <a:rPr lang="zh-CN"/>
              <a:t>丢失</a:t>
            </a:r>
            <a:endParaRPr lang="zh-CN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l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150620"/>
            <a:ext cx="6364605" cy="50406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08965" y="6164580"/>
            <a:ext cx="6456045" cy="282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sz="1000"/>
              <a:t>源</a:t>
            </a:r>
            <a:r>
              <a:rPr sz="1000"/>
              <a:t>虚拟机的磁盘，</a:t>
            </a:r>
            <a:r>
              <a:rPr lang="en-US" sz="1000"/>
              <a:t>LBA</a:t>
            </a:r>
            <a:r>
              <a:rPr lang="zh-CN" altLang="en-US" sz="1000"/>
              <a:t>工具</a:t>
            </a:r>
            <a:r>
              <a:rPr sz="1000"/>
              <a:t>已经</a:t>
            </a:r>
            <a:r>
              <a:rPr lang="zh-CN" sz="1000"/>
              <a:t>完</a:t>
            </a:r>
            <a:r>
              <a:rPr sz="1000"/>
              <a:t>第53轮</a:t>
            </a:r>
            <a:r>
              <a:rPr sz="1000">
                <a:sym typeface="+mn-ea"/>
              </a:rPr>
              <a:t>测试</a:t>
            </a:r>
            <a:r>
              <a:rPr lang="zh-CN" sz="1000"/>
              <a:t>并正在进行全盘</a:t>
            </a:r>
            <a:r>
              <a:rPr lang="zh-CN" sz="1000">
                <a:sym typeface="+mn-ea"/>
              </a:rPr>
              <a:t>数据</a:t>
            </a:r>
            <a:r>
              <a:rPr lang="zh-CN" sz="1000"/>
              <a:t>校验</a:t>
            </a:r>
            <a:r>
              <a:rPr sz="1000"/>
              <a:t>，前面52轮</a:t>
            </a:r>
            <a:r>
              <a:rPr sz="1000">
                <a:sym typeface="+mn-ea"/>
              </a:rPr>
              <a:t>测试</a:t>
            </a:r>
            <a:r>
              <a:rPr sz="1000"/>
              <a:t>的数据校验都没有问题</a:t>
            </a:r>
            <a:r>
              <a:rPr lang="zh-CN" sz="1000"/>
              <a:t>。</a:t>
            </a:r>
            <a:endParaRPr lang="zh-CN" sz="1000"/>
          </a:p>
        </p:txBody>
      </p:sp>
      <p:pic>
        <p:nvPicPr>
          <p:cNvPr id="12" name="图片 11" descr="lb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490" y="0"/>
            <a:ext cx="496252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8965" y="6393815"/>
            <a:ext cx="6456045" cy="437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/>
              <a:t>LBA</a:t>
            </a:r>
            <a:r>
              <a:rPr lang="zh-CN" altLang="en-US" sz="1000"/>
              <a:t>工具</a:t>
            </a:r>
            <a:r>
              <a:rPr lang="zh-CN" sz="1000"/>
              <a:t>10个线程向源磁盘写入数据，校验克隆后的磁盘数据发现每个线程写入的数据都出现丢失，手动dump校验0号线程写入的数据，如右图：第50轮测试数据，第19个同步direct IO的数据已丢失。</a:t>
            </a:r>
            <a:endParaRPr lang="zh-CN" sz="1000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147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longhorn V1</a:t>
            </a:r>
            <a:r>
              <a:rPr>
                <a:sym typeface="+mn-ea"/>
              </a:rPr>
              <a:t>存储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</a:t>
            </a:r>
            <a:r>
              <a:rPr lang="zh-CN">
                <a:sym typeface="+mn-ea"/>
              </a:rPr>
              <a:t>测试三副本存储出现数据丢失</a:t>
            </a:r>
            <a:r>
              <a:rPr lang="en-US" altLang="zh-CN">
                <a:sym typeface="+mn-ea"/>
              </a:rPr>
              <a:t>(</a:t>
            </a:r>
            <a:r>
              <a:rPr lang="zh-CN">
                <a:sym typeface="+mn-ea"/>
              </a:rPr>
              <a:t>单副本没有问题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7685" y="1186180"/>
            <a:ext cx="2576830" cy="4679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endParaRPr lang="zh-CN" altLang="en-US" sz="1200"/>
          </a:p>
          <a:p>
            <a:r>
              <a:rPr lang="zh-CN" altLang="en-US" sz="1200"/>
              <a:t>三副本存储裸盘测试</a:t>
            </a:r>
            <a:r>
              <a:rPr lang="zh-CN" altLang="en-US" sz="1200">
                <a:sym typeface="+mn-ea"/>
              </a:rPr>
              <a:t>数据</a:t>
            </a:r>
            <a:r>
              <a:rPr lang="zh-CN" altLang="en-US" sz="1200"/>
              <a:t>丢失情况：</a:t>
            </a:r>
            <a:endParaRPr lang="zh-CN" altLang="en-US" sz="1200"/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十个线程测试，每个线程写了1.9万次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左右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IO(75%的1K，25%的512字节)，只有一号线程第18955次IO的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1K数据丢失了，数据的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读取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偏移地址：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0x2ebf8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的数据为全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复现几率高，可以多次测试重现；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原因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存储原生缺陷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虚拟机开机时，通过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clone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方式构建一个单副本的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成一个三副本的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volume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rebuild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的过程中，如果存在非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，会走入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逻辑，此时由于没有互斥该操作，可能导致数据错误；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12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修复方案：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使用互斥锁保护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对齐写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read modify write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3" name="图片 2" descr="longhorn存储测试19万IO丢失1个IO数据(1K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10" y="0"/>
            <a:ext cx="3939540" cy="6858000"/>
          </a:xfrm>
          <a:prstGeom prst="rect">
            <a:avLst/>
          </a:prstGeom>
        </p:spPr>
      </p:pic>
      <p:pic>
        <p:nvPicPr>
          <p:cNvPr id="4" name="图片 3" descr="longhorn存储测试dump丢失的IO数据(1K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05" y="1186180"/>
            <a:ext cx="4996815" cy="5671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766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K8S</a:t>
            </a:r>
            <a:r>
              <a:rPr lang="zh-CN" altLang="en-US"/>
              <a:t>容器内运行虚拟机</a:t>
            </a:r>
            <a:r>
              <a:rPr lang="en-US" altLang="zh-CN"/>
              <a:t>(</a:t>
            </a:r>
            <a:r>
              <a:rPr lang="zh-CN" altLang="en-US"/>
              <a:t>使用</a:t>
            </a:r>
            <a:r>
              <a:rPr lang="en-US" altLang="zh-CN"/>
              <a:t>longhorn</a:t>
            </a:r>
            <a:r>
              <a:rPr lang="zh-CN" altLang="en-US"/>
              <a:t>存储</a:t>
            </a:r>
            <a:r>
              <a:rPr lang="en-US" altLang="zh-CN"/>
              <a:t>)</a:t>
            </a:r>
            <a:r>
              <a:rPr lang="zh-CN" altLang="en-US"/>
              <a:t>，关电源时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220470"/>
            <a:ext cx="7175500" cy="271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2919F5"/>
                </a:solidFill>
              </a:rPr>
              <a:t>测试出</a:t>
            </a:r>
            <a:r>
              <a:rPr lang="en-US" altLang="zh-CN" sz="1400" b="1">
                <a:solidFill>
                  <a:srgbClr val="2919F5"/>
                </a:solidFill>
              </a:rPr>
              <a:t>LBA</a:t>
            </a:r>
            <a:r>
              <a:rPr lang="zh-CN" altLang="en-US" sz="1400" b="1">
                <a:solidFill>
                  <a:srgbClr val="2919F5"/>
                </a:solidFill>
              </a:rPr>
              <a:t>问题的环境：</a:t>
            </a:r>
            <a:endParaRPr lang="zh-CN" altLang="en-US" sz="1400" b="1">
              <a:solidFill>
                <a:srgbClr val="2919F5"/>
              </a:solidFill>
            </a:endParaRPr>
          </a:p>
          <a:p>
            <a:r>
              <a:rPr lang="zh-CN" altLang="en-US" sz="1200"/>
              <a:t>1.</a:t>
            </a:r>
            <a:r>
              <a:rPr lang="en-US" altLang="zh-CN" sz="1200"/>
              <a:t> k8s</a:t>
            </a:r>
            <a:r>
              <a:rPr lang="zh-CN" altLang="en-US" sz="1200"/>
              <a:t>容器内运行虚拟机；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2.</a:t>
            </a:r>
            <a:r>
              <a:rPr lang="en-US" altLang="zh-CN" sz="1200"/>
              <a:t> </a:t>
            </a:r>
            <a:r>
              <a:rPr lang="zh-CN" altLang="en-US" sz="1200"/>
              <a:t>虚拟机使用</a:t>
            </a:r>
            <a:r>
              <a:rPr lang="en-US" altLang="zh-CN" sz="1200"/>
              <a:t>longhorn</a:t>
            </a:r>
            <a:r>
              <a:rPr lang="zh-CN" altLang="en-US" sz="1200"/>
              <a:t>存储，配置：系统盘</a:t>
            </a:r>
            <a:r>
              <a:rPr lang="en-US" altLang="zh-CN" sz="1200"/>
              <a:t> + n</a:t>
            </a:r>
            <a:r>
              <a:rPr lang="zh-CN" altLang="en-US" sz="1200"/>
              <a:t>个数据盘；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虚拟机运行时，操作关电源；</a:t>
            </a:r>
            <a:r>
              <a:rPr lang="en-US" altLang="zh-CN" sz="1200"/>
              <a:t>qemu</a:t>
            </a:r>
            <a:r>
              <a:rPr lang="zh-CN" altLang="en-US" sz="1200"/>
              <a:t>进程还未退出，</a:t>
            </a:r>
            <a:r>
              <a:rPr lang="en-US" altLang="zh-CN" sz="1200">
                <a:solidFill>
                  <a:srgbClr val="2919F5"/>
                </a:solidFill>
              </a:rPr>
              <a:t>k8s</a:t>
            </a:r>
            <a:r>
              <a:rPr lang="zh-CN" altLang="en-US" sz="1200">
                <a:solidFill>
                  <a:srgbClr val="2919F5"/>
                </a:solidFill>
              </a:rPr>
              <a:t>容器的控制面实现有问题：先</a:t>
            </a:r>
            <a:r>
              <a:rPr lang="en-US" altLang="zh-CN" sz="1200">
                <a:solidFill>
                  <a:srgbClr val="2919F5"/>
                </a:solidFill>
              </a:rPr>
              <a:t>detach</a:t>
            </a:r>
            <a:r>
              <a:rPr lang="zh-CN" altLang="en-US" sz="1200">
                <a:solidFill>
                  <a:srgbClr val="2919F5"/>
                </a:solidFill>
              </a:rPr>
              <a:t>了数据盘；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此时</a:t>
            </a:r>
            <a:r>
              <a:rPr lang="en-US" altLang="zh-CN" sz="1200"/>
              <a:t>/sys/block/sdX/size</a:t>
            </a:r>
            <a:r>
              <a:rPr lang="zh-CN" altLang="en-US" sz="1200"/>
              <a:t>为</a:t>
            </a:r>
            <a:r>
              <a:rPr lang="en-US" altLang="zh-CN" sz="1200"/>
              <a:t>0</a:t>
            </a:r>
            <a:r>
              <a:rPr lang="zh-CN" altLang="en-US" sz="1200"/>
              <a:t>，读</a:t>
            </a:r>
            <a:r>
              <a:rPr lang="en-US" altLang="zh-CN" sz="1200"/>
              <a:t>IO</a:t>
            </a:r>
            <a:r>
              <a:rPr lang="zh-CN" altLang="en-US" sz="1200"/>
              <a:t>不会失败，会返回全</a:t>
            </a:r>
            <a:r>
              <a:rPr lang="en-US" altLang="zh-CN" sz="1200"/>
              <a:t>0</a:t>
            </a:r>
            <a:r>
              <a:rPr lang="zh-CN" altLang="en-US" sz="1200"/>
              <a:t>数据，而写</a:t>
            </a:r>
            <a:r>
              <a:rPr lang="en-US" altLang="zh-CN" sz="1200"/>
              <a:t>IO</a:t>
            </a:r>
            <a:r>
              <a:rPr lang="zh-CN" altLang="en-US" sz="1200"/>
              <a:t>会失败，错误码：</a:t>
            </a:r>
            <a:r>
              <a:rPr lang="en-US" altLang="zh-CN" sz="1200"/>
              <a:t>28   </a:t>
            </a:r>
            <a:r>
              <a:rPr lang="en-US" altLang="zh-CN" sz="1200">
                <a:solidFill>
                  <a:srgbClr val="FF0000"/>
                </a:solidFill>
              </a:rPr>
              <a:t>(</a:t>
            </a:r>
            <a:r>
              <a:rPr lang="zh-CN" altLang="en-US" sz="1200">
                <a:solidFill>
                  <a:srgbClr val="FF0000"/>
                </a:solidFill>
              </a:rPr>
              <a:t>如下图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    </a:t>
            </a:r>
            <a:r>
              <a:rPr lang="zh-CN" altLang="en-US" sz="1200">
                <a:solidFill>
                  <a:srgbClr val="FF0000"/>
                </a:solidFill>
              </a:rPr>
              <a:t>ENOSPC	2</a:t>
            </a:r>
            <a:r>
              <a:rPr lang="en-US" altLang="zh-CN" sz="1200">
                <a:solidFill>
                  <a:srgbClr val="FF0000"/>
                </a:solidFill>
              </a:rPr>
              <a:t>8  </a:t>
            </a:r>
            <a:r>
              <a:rPr lang="zh-CN" altLang="en-US" sz="1200">
                <a:solidFill>
                  <a:srgbClr val="FF0000"/>
                </a:solidFill>
              </a:rPr>
              <a:t>No space left on device</a:t>
            </a:r>
            <a:r>
              <a:rPr lang="en-US" altLang="zh-CN" sz="1200">
                <a:solidFill>
                  <a:srgbClr val="FF0000"/>
                </a:solidFill>
              </a:rPr>
              <a:t>  (</a:t>
            </a:r>
            <a:r>
              <a:rPr lang="zh-CN" altLang="en-US" sz="1200">
                <a:solidFill>
                  <a:srgbClr val="FF0000"/>
                </a:solidFill>
              </a:rPr>
              <a:t>如右下图：使用</a:t>
            </a:r>
            <a:r>
              <a:rPr lang="en-US" altLang="zh-CN" sz="1200">
                <a:solidFill>
                  <a:srgbClr val="FF0000"/>
                </a:solidFill>
              </a:rPr>
              <a:t>nbd1</a:t>
            </a:r>
            <a:r>
              <a:rPr lang="zh-CN" altLang="en-US" sz="1200">
                <a:solidFill>
                  <a:srgbClr val="FF0000"/>
                </a:solidFill>
              </a:rPr>
              <a:t>磁盘进行模拟</a:t>
            </a:r>
            <a:r>
              <a:rPr lang="en-US" altLang="zh-CN" sz="1200">
                <a:solidFill>
                  <a:srgbClr val="FF0000"/>
                </a:solidFill>
              </a:rPr>
              <a:t>)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en-US" altLang="zh-CN" sz="1200"/>
              <a:t>5. </a:t>
            </a:r>
            <a:r>
              <a:rPr lang="zh-CN" altLang="en-US" sz="1200"/>
              <a:t>假设：在当前虚拟机内，有某个应用正在从数据盘</a:t>
            </a:r>
            <a:r>
              <a:rPr lang="en-US" altLang="zh-CN" sz="1200"/>
              <a:t>A</a:t>
            </a:r>
            <a:r>
              <a:rPr lang="zh-CN" altLang="en-US" sz="1200"/>
              <a:t>中拷贝文件到数据盘</a:t>
            </a:r>
            <a:r>
              <a:rPr lang="en-US" altLang="zh-CN" sz="1200"/>
              <a:t>B</a:t>
            </a:r>
            <a:r>
              <a:rPr lang="zh-CN" altLang="en-US" sz="1200"/>
              <a:t>中，虚拟机关电源时，可能</a:t>
            </a:r>
            <a:endParaRPr lang="zh-CN" altLang="en-US" sz="1200"/>
          </a:p>
          <a:p>
            <a:r>
              <a:rPr lang="zh-CN" altLang="en-US" sz="1200"/>
              <a:t> </a:t>
            </a:r>
            <a:r>
              <a:rPr lang="en-US" altLang="zh-CN" sz="1200"/>
              <a:t>   </a:t>
            </a:r>
            <a:r>
              <a:rPr lang="zh-CN" altLang="en-US" sz="1200"/>
              <a:t>导致从数据盘</a:t>
            </a:r>
            <a:r>
              <a:rPr lang="en-US" altLang="zh-CN" sz="1200"/>
              <a:t>A</a:t>
            </a:r>
            <a:r>
              <a:rPr lang="zh-CN" altLang="en-US" sz="1200"/>
              <a:t>中读取</a:t>
            </a:r>
            <a:r>
              <a:rPr lang="zh-CN" altLang="en-US" sz="1200">
                <a:sym typeface="+mn-ea"/>
              </a:rPr>
              <a:t>文件</a:t>
            </a:r>
            <a:r>
              <a:rPr lang="zh-CN" altLang="en-US" sz="1200"/>
              <a:t>的数据为全</a:t>
            </a:r>
            <a:r>
              <a:rPr lang="en-US" altLang="zh-CN" sz="1200"/>
              <a:t>0</a:t>
            </a:r>
            <a:r>
              <a:rPr lang="zh-CN" altLang="en-US" sz="1200"/>
              <a:t>，写到数据盘</a:t>
            </a:r>
            <a:r>
              <a:rPr lang="en-US" altLang="zh-CN" sz="1200"/>
              <a:t>B</a:t>
            </a:r>
            <a:r>
              <a:rPr lang="zh-CN" altLang="en-US" sz="1200"/>
              <a:t>中的文件是损坏的；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chemeClr val="tx1"/>
                </a:solidFill>
              </a:rPr>
              <a:t>6. </a:t>
            </a:r>
            <a:r>
              <a:rPr lang="zh-CN" altLang="en-US" sz="1200" b="1">
                <a:solidFill>
                  <a:srgbClr val="2919F5"/>
                </a:solidFill>
              </a:rPr>
              <a:t>结论：</a:t>
            </a:r>
            <a:r>
              <a:rPr lang="zh-CN" altLang="en-US" sz="1200">
                <a:solidFill>
                  <a:schemeClr val="tx1"/>
                </a:solidFill>
              </a:rPr>
              <a:t>修改longhorn csi控制面的实现，确保qemu进程未退出之前，不能detach存储。</a:t>
            </a:r>
            <a:r>
              <a:rPr lang="en-US" altLang="zh-CN" sz="1200"/>
              <a:t> </a:t>
            </a:r>
            <a:endParaRPr lang="en-US" altLang="zh-CN" sz="1200"/>
          </a:p>
        </p:txBody>
      </p:sp>
      <p:pic>
        <p:nvPicPr>
          <p:cNvPr id="8" name="图片 7" descr="k8s强制拔盘导致虚拟机内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7839075" cy="2895600"/>
          </a:xfrm>
          <a:prstGeom prst="rect">
            <a:avLst/>
          </a:prstGeom>
        </p:spPr>
      </p:pic>
      <p:pic>
        <p:nvPicPr>
          <p:cNvPr id="17" name="图片 16" descr="磁盘detach后读写IO情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4577715"/>
            <a:ext cx="4352925" cy="2280285"/>
          </a:xfrm>
          <a:prstGeom prst="rect">
            <a:avLst/>
          </a:prstGeom>
        </p:spPr>
      </p:pic>
      <p:graphicFrame>
        <p:nvGraphicFramePr>
          <p:cNvPr id="20" name="对象 19"/>
          <p:cNvGraphicFramePr/>
          <p:nvPr/>
        </p:nvGraphicFramePr>
        <p:xfrm>
          <a:off x="7839075" y="0"/>
          <a:ext cx="4352925" cy="457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2760345" imgH="3090545" progId="Visio.Drawing.11">
                  <p:embed/>
                </p:oleObj>
              </mc:Choice>
              <mc:Fallback>
                <p:oleObj name="" r:id="rId5" imgW="2760345" imgH="3090545" progId="Visio.Drawing.11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9075" y="0"/>
                        <a:ext cx="4352925" cy="457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70980" y="125476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0980" y="125476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530" y="1157605"/>
            <a:ext cx="3665855" cy="6623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867219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longhorn v1.9</a:t>
            </a:r>
            <a:r>
              <a:rPr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sz="17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spdk engine</a:t>
            </a:r>
            <a:r>
              <a:rPr 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</a:t>
            </a:r>
            <a:r>
              <a:rPr 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测试发现数据丢失问题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sz="17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 sz="1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6095" y="12769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22.03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(5.10.0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工具连续测试了两天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共跑了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多轮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没测试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出问题；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2" name="图片 1" descr="longhorn-V2_spdk_nvmeo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12700"/>
            <a:ext cx="4097655" cy="6847205"/>
          </a:xfrm>
          <a:prstGeom prst="rect">
            <a:avLst/>
          </a:prstGeom>
        </p:spPr>
      </p:pic>
      <p:pic>
        <p:nvPicPr>
          <p:cNvPr id="5" name="图片 4" descr="nvmeo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387600"/>
            <a:ext cx="7481570" cy="986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3405505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上图是连续测试了一天时的截图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1.1GB/s - 1.3GB/s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之间，性能稳定，波动小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5460" y="3893185"/>
            <a:ext cx="7480935" cy="1097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测试环境</a:t>
            </a:r>
            <a:r>
              <a:rPr lang="zh-CN" altLang="en-US" sz="1600" b="1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二：</a:t>
            </a:r>
            <a:endParaRPr lang="zh-CN" altLang="en-US" sz="16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000" b="1">
              <a:solidFill>
                <a:srgbClr val="2919F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鲲鹏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ARM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，OpenEuler 24.03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(6.6.0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)，Longhorn v1.9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(spdk engine)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Longhorn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NVMeOF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LBA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工具连续测试出几次数据不一致问题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非必现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如右图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3" name="图片 12" descr="nvmeof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" y="4953000"/>
            <a:ext cx="7481570" cy="8502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495" y="5824220"/>
            <a:ext cx="7656830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连续测试出几次数据丢失问题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，bsrange: 1-2048，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性能在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400MB/s - 1.1GB/s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之间，性能不稳定，波动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6184265"/>
            <a:ext cx="74796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NVMeOF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盘，簇数据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1M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0-63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(32K)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的数据是正确的，第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扇区开始的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(4K)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数据出错了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0" i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右图鲜红色部分</a:t>
            </a:r>
            <a:r>
              <a:rPr lang="en-US" altLang="zh-CN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72-2047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扇区的数据又全</a:t>
            </a:r>
            <a:r>
              <a:rPr lang="zh-CN" altLang="en-US" sz="1400" b="0" i="0">
                <a:solidFill>
                  <a:srgbClr val="403ED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部是正确的。</a:t>
            </a:r>
            <a:endParaRPr lang="zh-CN" altLang="en-US" sz="1400" b="0" i="0">
              <a:solidFill>
                <a:srgbClr val="403ED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2677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53720" y="1344930"/>
            <a:ext cx="1100582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测试复现问题：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1.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raw格式镜像</a:t>
            </a:r>
            <a:r>
              <a:rPr lang="zh-CN" altLang="en-US" sz="1400"/>
              <a:t>，虚拟机内跑LBA工具测试过程中，kill -9 pid杀qemu进程(模拟虚拟机关闭电源--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preallocation=metadata/full分配模式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2919F5"/>
                </a:solidFill>
              </a:rPr>
              <a:t>未出现LBA问题(数据丢失)</a:t>
            </a:r>
            <a:r>
              <a:rPr lang="zh-CN" altLang="en-US" sz="1400"/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</a:t>
            </a:r>
            <a:r>
              <a:rPr lang="en-US" altLang="zh-CN" sz="1400"/>
              <a:t> </a:t>
            </a:r>
            <a:r>
              <a:rPr lang="zh-CN" altLang="en-US" sz="1400"/>
              <a:t>虚拟磁盘使用</a:t>
            </a:r>
            <a:r>
              <a:rPr lang="zh-CN" altLang="en-US" sz="1400">
                <a:solidFill>
                  <a:srgbClr val="2919F5"/>
                </a:solidFill>
              </a:rPr>
              <a:t>qcow2格式镜像</a:t>
            </a:r>
            <a:r>
              <a:rPr lang="zh-CN" altLang="en-US" sz="1400"/>
              <a:t>(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</a:t>
            </a:r>
            <a:r>
              <a:rPr lang="zh-CN" altLang="en-US" sz="1400"/>
              <a:t>)，虚拟机内跑LBA工具测试过程中，kill -9 pid杀qemu进程(模拟虚拟机关闭电源</a:t>
            </a:r>
            <a:r>
              <a:rPr lang="zh-CN" altLang="en-US" sz="1400">
                <a:sym typeface="+mn-ea"/>
              </a:rPr>
              <a:t>--</a:t>
            </a:r>
            <a:r>
              <a:rPr lang="zh-CN" altLang="en-US" sz="1400">
                <a:sym typeface="+mn-ea"/>
              </a:rPr>
              <a:t>-</a:t>
            </a:r>
            <a:r>
              <a:rPr lang="zh-CN" altLang="en-US" sz="1400"/>
              <a:t>部分关闭电源的实现方案，当关闭电源超时后会kill杀qemu进程)，</a:t>
            </a:r>
            <a:r>
              <a:rPr lang="zh-CN" altLang="en-US" sz="1400">
                <a:solidFill>
                  <a:srgbClr val="FF0000"/>
                </a:solidFill>
              </a:rPr>
              <a:t>出现LBA问题(数据丢失)</a:t>
            </a:r>
            <a:r>
              <a:rPr lang="zh-CN" altLang="en-US" sz="1400"/>
              <a:t>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82295" y="3740150"/>
            <a:ext cx="10800715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问题原因：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400"/>
              <a:t>qemu的qcow2代码存在原生缺陷，</a:t>
            </a:r>
            <a:r>
              <a:rPr lang="zh-CN" altLang="en-US" sz="1400">
                <a:solidFill>
                  <a:srgbClr val="2919F5"/>
                </a:solidFill>
              </a:rPr>
              <a:t>preallocation=off分配模式qcow2格式镜像并且已随机写入部分数据后</a:t>
            </a:r>
            <a:r>
              <a:rPr lang="zh-CN" altLang="en-US" sz="1400"/>
              <a:t>，当存在如下情况：</a:t>
            </a:r>
            <a:endParaRPr lang="zh-CN" altLang="en-US" sz="1400"/>
          </a:p>
          <a:p>
            <a:r>
              <a:rPr lang="zh-CN" altLang="en-US" sz="1400"/>
              <a:t>1. qcow2镜像中的三个簇，第一簇对应的L2表项已经创建分配，第二簇对应的L2表项未创建分配，第三簇对应的L2表项已经创建分配；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2. 先后向这三簇写入数据，第一簇直接覆盖写数据(不会更新L2表项)；第二簇先在qcow2 cache中创建L2表项，然后写数据；第三簇直接覆盖写数据(不会更新L2表项)；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3. kill -9 pid杀qemu进程时，第二簇在qcow2 cache中创建L2表项还未被刷新到存储中，导致中间IO的数据丢失。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4. </a:t>
            </a:r>
            <a:r>
              <a:rPr lang="zh-CN" altLang="en-US" sz="1400">
                <a:solidFill>
                  <a:srgbClr val="FF0000"/>
                </a:solidFill>
              </a:rPr>
              <a:t>qemu所有版本都存在这个问题</a:t>
            </a:r>
            <a:r>
              <a:rPr lang="zh-CN" altLang="en-US" sz="1400">
                <a:solidFill>
                  <a:schemeClr val="tx1"/>
                </a:solidFill>
              </a:rPr>
              <a:t>：</a:t>
            </a:r>
            <a:r>
              <a:rPr lang="zh-CN" altLang="en-US" sz="1400"/>
              <a:t>测试了qemu-7.0和最新版本qemu-8.2，都可以必现问题。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015" y="817880"/>
            <a:ext cx="7872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qemu</a:t>
            </a:r>
            <a:r>
              <a:rPr lang="zh-CN"/>
              <a:t>：</a:t>
            </a:r>
            <a:r>
              <a:t>qcow2代码存在原生缺陷</a:t>
            </a:r>
            <a:r>
              <a:rPr lang="zh-CN"/>
              <a:t>可能</a:t>
            </a:r>
            <a:r>
              <a:t>导致数据丢失问题</a:t>
            </a:r>
            <a:r>
              <a:rPr lang="en-US"/>
              <a:t>patch</a:t>
            </a:r>
            <a:endParaRPr lang="en-US"/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精简模式qcow2镜像L2表已有部分映射杀进程测试出现LBA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148715"/>
            <a:ext cx="4156710" cy="5708015"/>
          </a:xfrm>
          <a:prstGeom prst="rect">
            <a:avLst/>
          </a:prstGeom>
        </p:spPr>
      </p:pic>
      <p:pic>
        <p:nvPicPr>
          <p:cNvPr id="8" name="图片 7" descr="虚拟机使用本地存储上qcow2杀进程测试出现LBA问题p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30" y="0"/>
            <a:ext cx="411289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29175" y="2244090"/>
            <a:ext cx="25342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2919F5"/>
                </a:solidFill>
              </a:rPr>
              <a:t>LBA工具簇间数据校验：</a:t>
            </a:r>
            <a:endParaRPr lang="zh-CN" altLang="en-US" sz="1600" b="1">
              <a:solidFill>
                <a:srgbClr val="2919F5"/>
              </a:solidFill>
            </a:endParaRPr>
          </a:p>
          <a:p>
            <a:r>
              <a:rPr lang="zh-CN" altLang="en-US" sz="1600"/>
              <a:t>第461-465次IO数据丢失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自研存储研发过程中，测试出很多数据一致性问题</a:t>
            </a:r>
            <a:r>
              <a:rPr lang="en-US" altLang="zh-CN"/>
              <a:t>(</a:t>
            </a:r>
            <a:r>
              <a:rPr lang="zh-CN" altLang="en-US"/>
              <a:t>部分典型问题，总结</a:t>
            </a:r>
            <a:r>
              <a:rPr lang="en-US" altLang="zh-CN"/>
              <a:t>wiki</a:t>
            </a:r>
            <a:r>
              <a:rPr lang="zh-CN" altLang="en-US"/>
              <a:t>如下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507990" y="1195070"/>
            <a:ext cx="6348095" cy="960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存储部门和测试部门每个人都应该熟练掌握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工具的使用，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加强推广普及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工具及自动化系统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测试验证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存储稳定性，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rgbClr val="2919F5"/>
                </a:solidFill>
                <a:sym typeface="+mn-ea"/>
              </a:rPr>
              <a:t>     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缩短</a:t>
            </a:r>
            <a:r>
              <a:rPr lang="zh-CN" sz="1400">
                <a:solidFill>
                  <a:srgbClr val="2919F5"/>
                </a:solidFill>
                <a:sym typeface="+mn-ea"/>
              </a:rPr>
              <a:t>开发存储产品稳定性达到可正式发布标准的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研发周期、降低研发成本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。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自研存储LBA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146810"/>
            <a:ext cx="4803140" cy="5709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3" name="图片 2" descr="两字节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166495"/>
            <a:ext cx="8725535" cy="569150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数据不一致问题，案例一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【自研存储-混闪】虚拟机跑LBA工具测试出数据不一致问题--两个字节错误</a:t>
            </a:r>
          </a:p>
        </p:txBody>
      </p:sp>
      <p:pic>
        <p:nvPicPr>
          <p:cNvPr id="4" name="图片 3" descr="两字节错误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455" y="1223010"/>
            <a:ext cx="8629650" cy="561022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0" y="2897505"/>
            <a:ext cx="10175875" cy="1104265"/>
          </a:xfrm>
        </p:spPr>
        <p:txBody>
          <a:bodyPr>
            <a:scene3d>
              <a:camera prst="isometricOffAxis1Right"/>
              <a:lightRig rig="threePt" dir="t"/>
            </a:scene3d>
          </a:bodyPr>
          <a:lstStyle/>
          <a:p>
            <a:r>
              <a:rPr 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60007" dir="5400000" sy="-100000" algn="bl" rotWithShape="0"/>
                </a:effectLst>
              </a:rPr>
              <a:t>工欲善其事，必先利其器！</a:t>
            </a:r>
            <a:endParaRPr 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3754120"/>
            <a:ext cx="297624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遥遥领先！</a:t>
            </a:r>
            <a:endParaRPr lang="zh-CN" altLang="en-US" sz="36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26770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【自研存储-混闪】虚拟机跑LBA工具测试出多磁盘场景LBA问题--数据错位</a:t>
            </a:r>
          </a:p>
        </p:txBody>
      </p:sp>
      <p:pic>
        <p:nvPicPr>
          <p:cNvPr id="2" name="图片 1" descr="数据错位一字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515745"/>
            <a:ext cx="9112885" cy="530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795" y="1147445"/>
            <a:ext cx="704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第一次见到这种数据不一致出错的情形：数据错位一个字节！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数据错位一字节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70" y="1516380"/>
            <a:ext cx="3113405" cy="256794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数据不一致问题，案例三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【自研存储-全闪】虚拟机跑LBA工具测试出数据不一致问题--数据丢失</a:t>
            </a:r>
          </a:p>
        </p:txBody>
      </p:sp>
      <p:pic>
        <p:nvPicPr>
          <p:cNvPr id="3" name="图片 2" descr="BUG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" y="1195070"/>
            <a:ext cx="7108190" cy="4672965"/>
          </a:xfrm>
          <a:prstGeom prst="rect">
            <a:avLst/>
          </a:prstGeom>
        </p:spPr>
      </p:pic>
      <p:pic>
        <p:nvPicPr>
          <p:cNvPr id="4" name="图片 3" descr="数据丢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5271135"/>
            <a:ext cx="4474845" cy="157734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BA_bug_0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48905" y="3175"/>
            <a:ext cx="417068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数据不一致问题，案例四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【自研存储-全闪】虚拟机跑LBA工具测试出数据不一致问题</a:t>
            </a:r>
            <a:r>
              <a:rPr lang="en-US"/>
              <a:t>2</a:t>
            </a:r>
            <a:r>
              <a:t>--数据丢失</a:t>
            </a:r>
          </a:p>
        </p:txBody>
      </p:sp>
      <p:pic>
        <p:nvPicPr>
          <p:cNvPr id="5" name="图片 4" descr="数据丢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174750"/>
            <a:ext cx="7141845" cy="5680710"/>
          </a:xfrm>
          <a:prstGeom prst="rect">
            <a:avLst/>
          </a:prstGeom>
        </p:spPr>
      </p:pic>
      <p:pic>
        <p:nvPicPr>
          <p:cNvPr id="8" name="图片 7" descr="数据丢失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7095" y="3454400"/>
            <a:ext cx="3086100" cy="1095375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数据丢失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0510" y="-2540"/>
            <a:ext cx="428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数据不一致问题，案例五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【自研存储-混闪】修改IO及ULT超时阈值虚机跑LBA工具出数据不一致问题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B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60" y="0"/>
            <a:ext cx="4104640" cy="685800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custDataLst>
              <p:tags r:id="rId5"/>
            </p:custDataLst>
          </p:nvPr>
        </p:nvGraphicFramePr>
        <p:xfrm>
          <a:off x="390525" y="2766060"/>
          <a:ext cx="7696835" cy="264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9163050" imgH="3067050" progId="Paint.Picture">
                  <p:embed/>
                </p:oleObj>
              </mc:Choice>
              <mc:Fallback>
                <p:oleObj name="" r:id="rId6" imgW="9163050" imgH="30670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25" y="2766060"/>
                        <a:ext cx="7696835" cy="264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1628140"/>
            <a:ext cx="7195185" cy="579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>
                <a:solidFill>
                  <a:srgbClr val="2919F5"/>
                </a:solidFill>
              </a:rPr>
              <a:t>5号线程写了212个IO，随机读取第99个IO的数据进行校验，发现簇LBA地址：0x4108800，簇内偏移1336扇区开始，连续622扇区的数据不一致</a:t>
            </a:r>
            <a:r>
              <a:rPr lang="en-US" altLang="zh-CN" sz="1600">
                <a:solidFill>
                  <a:srgbClr val="2919F5"/>
                </a:solidFill>
              </a:rPr>
              <a:t>(</a:t>
            </a:r>
            <a:r>
              <a:rPr lang="zh-CN" altLang="en-US" sz="1600">
                <a:solidFill>
                  <a:srgbClr val="2919F5"/>
                </a:solidFill>
              </a:rPr>
              <a:t>数据丢失</a:t>
            </a:r>
            <a:r>
              <a:rPr lang="en-US" altLang="zh-CN" sz="1600">
                <a:solidFill>
                  <a:srgbClr val="2919F5"/>
                </a:solidFill>
              </a:rPr>
              <a:t>)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28967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数据不一致问题，案例六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8760" y="835025"/>
            <a:ext cx="8700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t>【自研存储-混闪】连续扩盘连续删盘虚拟机跑出LBA问题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4685" y="5175885"/>
            <a:ext cx="10302240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>
                <a:solidFill>
                  <a:srgbClr val="2919F5"/>
                </a:solidFill>
              </a:rPr>
              <a:t>2</a:t>
            </a:r>
            <a:r>
              <a:rPr lang="zh-CN" altLang="en-US" sz="1600">
                <a:solidFill>
                  <a:srgbClr val="2919F5"/>
                </a:solidFill>
              </a:rPr>
              <a:t>号线程，随机数据校验：读取前面已经成功写入并落盘的数据来进行校验，发现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数据错误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--</a:t>
            </a:r>
            <a:r>
              <a:rPr lang="zh-CN" altLang="en-US" sz="1600">
                <a:solidFill>
                  <a:srgbClr val="2919F5"/>
                </a:solidFill>
              </a:rPr>
              <a:t>全</a:t>
            </a:r>
            <a:r>
              <a:rPr lang="en-US" altLang="zh-CN" sz="1600">
                <a:solidFill>
                  <a:srgbClr val="2919F5"/>
                </a:solidFill>
              </a:rPr>
              <a:t>0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数据</a:t>
            </a:r>
            <a:r>
              <a:rPr lang="zh-CN" altLang="en-US" sz="1600">
                <a:solidFill>
                  <a:srgbClr val="2919F5"/>
                </a:solidFill>
              </a:rPr>
              <a:t>。</a:t>
            </a:r>
            <a:endParaRPr lang="zh-CN" altLang="en-US" sz="1600">
              <a:solidFill>
                <a:srgbClr val="2919F5"/>
              </a:solidFill>
            </a:endParaRPr>
          </a:p>
        </p:txBody>
      </p:sp>
      <p:pic>
        <p:nvPicPr>
          <p:cNvPr id="3" name="图片 2" descr="lb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03325"/>
            <a:ext cx="10905490" cy="3863340"/>
          </a:xfrm>
          <a:prstGeom prst="rect">
            <a:avLst/>
          </a:prstGeom>
        </p:spPr>
      </p:pic>
      <p:pic>
        <p:nvPicPr>
          <p:cNvPr id="5" name="图片 4" descr="lba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5612765"/>
            <a:ext cx="9191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上海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虚拟机中跑</a:t>
            </a:r>
            <a:r>
              <a:rPr lang="en-US" altLang="zh-CN"/>
              <a:t>LBA</a:t>
            </a:r>
            <a:r>
              <a:rPr lang="zh-CN" altLang="en-US"/>
              <a:t>工具的</a:t>
            </a:r>
            <a:r>
              <a:rPr lang="zh-CN"/>
              <a:t>小</a:t>
            </a:r>
            <a:r>
              <a:rPr lang="en-US" altLang="zh-CN"/>
              <a:t>IO</a:t>
            </a:r>
            <a:r>
              <a:rPr lang="zh-CN" altLang="en-US"/>
              <a:t>测试，簇内校验发现有一扇区数据丢失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上海云计算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297305"/>
            <a:ext cx="5638800" cy="5102225"/>
          </a:xfrm>
          <a:prstGeom prst="rect">
            <a:avLst/>
          </a:prstGeom>
        </p:spPr>
      </p:pic>
      <p:pic>
        <p:nvPicPr>
          <p:cNvPr id="2" name="图片 1" descr="上海云计算公司试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0"/>
            <a:ext cx="381063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2411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国内云计算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工具测试云计算产品中的</a:t>
            </a:r>
            <a:r>
              <a:rPr lang="en-US" altLang="zh-CN"/>
              <a:t>NVMeOF</a:t>
            </a:r>
            <a:r>
              <a:rPr lang="zh-CN" altLang="en-US"/>
              <a:t>块存储，簇间校验时发现有一簇数据丢失</a:t>
            </a:r>
            <a:r>
              <a:rPr lang="en-US" altLang="zh-CN"/>
              <a:t>(</a:t>
            </a:r>
            <a:r>
              <a:rPr lang="zh-CN" altLang="en-US"/>
              <a:t>变</a:t>
            </a:r>
            <a:r>
              <a:rPr lang="zh-CN" altLang="en-US"/>
              <a:t>为全</a:t>
            </a:r>
            <a:r>
              <a:rPr lang="en-US" altLang="zh-CN"/>
              <a:t>0</a:t>
            </a:r>
            <a:r>
              <a:rPr lang="zh-CN" altLang="en-US"/>
              <a:t>数据了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天翼云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6180"/>
            <a:ext cx="8343265" cy="5671820"/>
          </a:xfrm>
          <a:prstGeom prst="rect">
            <a:avLst/>
          </a:prstGeom>
        </p:spPr>
      </p:pic>
      <p:pic>
        <p:nvPicPr>
          <p:cNvPr id="9" name="图片 8" descr="天翼云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470" y="1186180"/>
            <a:ext cx="2627630" cy="5671185"/>
          </a:xfrm>
          <a:prstGeom prst="rect">
            <a:avLst/>
          </a:prstGeom>
        </p:spPr>
      </p:pic>
      <p:pic>
        <p:nvPicPr>
          <p:cNvPr id="10" name="图片 9" descr="天翼云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65" y="1187450"/>
            <a:ext cx="2613660" cy="5670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7134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国内手机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TOP5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工具测试块存储产品，簇内校验时发现</a:t>
            </a:r>
            <a:r>
              <a:rPr lang="en-US" altLang="zh-CN">
                <a:sym typeface="+mn-ea"/>
              </a:rPr>
              <a:t>715</a:t>
            </a:r>
            <a:r>
              <a:rPr lang="zh-CN" altLang="en-US">
                <a:sym typeface="+mn-ea"/>
              </a:rPr>
              <a:t>扇区数据丢失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新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没有落盘，是旧数据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OPP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545"/>
            <a:ext cx="7117080" cy="5663565"/>
          </a:xfrm>
          <a:prstGeom prst="rect">
            <a:avLst/>
          </a:prstGeom>
        </p:spPr>
      </p:pic>
      <p:pic>
        <p:nvPicPr>
          <p:cNvPr id="12" name="图片 11" descr="OPPO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25" y="1196975"/>
            <a:ext cx="5457825" cy="5651500"/>
          </a:xfrm>
          <a:prstGeom prst="rect">
            <a:avLst/>
          </a:prstGeom>
        </p:spPr>
      </p:pic>
      <p:pic>
        <p:nvPicPr>
          <p:cNvPr id="13" name="图片 12" descr="OP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844550"/>
            <a:ext cx="2755265" cy="6014085"/>
          </a:xfrm>
          <a:prstGeom prst="rect">
            <a:avLst/>
          </a:prstGeom>
        </p:spPr>
      </p:pic>
      <p:pic>
        <p:nvPicPr>
          <p:cNvPr id="15" name="图片 14" descr="OPP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830" y="4162425"/>
            <a:ext cx="2402205" cy="26962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65683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知名存储公司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LBA</a:t>
            </a:r>
            <a:r>
              <a:rPr lang="zh-CN" altLang="en-US"/>
              <a:t>工具测试存储公司</a:t>
            </a:r>
            <a:r>
              <a:rPr lang="en-US" altLang="zh-CN"/>
              <a:t>NVMe SSD</a:t>
            </a:r>
            <a:r>
              <a:rPr lang="zh-CN" altLang="en-US"/>
              <a:t>产品，</a:t>
            </a:r>
            <a:r>
              <a:rPr lang="zh-CN" altLang="en-US"/>
              <a:t>测试发现工程固件</a:t>
            </a:r>
            <a:r>
              <a:rPr lang="en-US" altLang="zh-CN">
                <a:sym typeface="+mn-ea"/>
              </a:rPr>
              <a:t>uecc</a:t>
            </a:r>
            <a:r>
              <a:rPr lang="zh-CN" altLang="en-US"/>
              <a:t>问题</a:t>
            </a:r>
            <a:r>
              <a:rPr lang="en-US" altLang="zh-CN"/>
              <a:t>；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/>
              <a:t>fio</a:t>
            </a:r>
            <a:r>
              <a:rPr lang="zh-CN" altLang="en-US"/>
              <a:t>工具</a:t>
            </a:r>
            <a:r>
              <a:rPr lang="zh-CN" altLang="en-US">
                <a:sym typeface="+mn-ea"/>
              </a:rPr>
              <a:t>却</a:t>
            </a:r>
            <a:r>
              <a:rPr lang="zh-CN" altLang="en-US"/>
              <a:t>测试发现不了</a:t>
            </a:r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NVMe </a:t>
            </a:r>
            <a:r>
              <a:rPr lang="en-US" altLang="zh-CN">
                <a:solidFill>
                  <a:srgbClr val="FF0000"/>
                </a:solidFill>
              </a:rPr>
              <a:t>SSD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新</a:t>
            </a:r>
            <a:r>
              <a:rPr lang="zh-CN" altLang="en-US">
                <a:solidFill>
                  <a:srgbClr val="FF0000"/>
                </a:solidFill>
              </a:rPr>
              <a:t>盘</a:t>
            </a:r>
            <a:r>
              <a:rPr lang="en-US" altLang="zh-CN">
                <a:solidFill>
                  <a:srgbClr val="FF0000"/>
                </a:solidFill>
              </a:rPr>
              <a:t>，power_on_hours: 642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恒忆创源-工程固件uecc问题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070"/>
            <a:ext cx="8134350" cy="1524635"/>
          </a:xfrm>
          <a:prstGeom prst="rect">
            <a:avLst/>
          </a:prstGeom>
        </p:spPr>
      </p:pic>
      <p:pic>
        <p:nvPicPr>
          <p:cNvPr id="8" name="图片 7" descr="恒忆创源-工程固件uecc问题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2987040"/>
            <a:ext cx="8128000" cy="2374900"/>
          </a:xfrm>
          <a:prstGeom prst="rect">
            <a:avLst/>
          </a:prstGeom>
        </p:spPr>
      </p:pic>
      <p:pic>
        <p:nvPicPr>
          <p:cNvPr id="9" name="图片 8" descr="恒忆创源-工程固件uecc问题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" y="4143375"/>
            <a:ext cx="2861310" cy="2714625"/>
          </a:xfrm>
          <a:prstGeom prst="rect">
            <a:avLst/>
          </a:prstGeom>
        </p:spPr>
      </p:pic>
      <p:pic>
        <p:nvPicPr>
          <p:cNvPr id="10" name="图片 9" descr="恒忆创源-工程固件uecc问题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865" y="0"/>
            <a:ext cx="3984625" cy="6858000"/>
          </a:xfrm>
          <a:prstGeom prst="rect">
            <a:avLst/>
          </a:prstGeom>
        </p:spPr>
      </p:pic>
      <p:pic>
        <p:nvPicPr>
          <p:cNvPr id="11" name="图片 10" descr="恒忆创源-工程固件uecc问题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765" y="4888230"/>
            <a:ext cx="3670935" cy="19697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72517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北京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在使用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760" y="826770"/>
            <a:ext cx="11129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/>
              <a:t>对全闪</a:t>
            </a:r>
            <a:r>
              <a:rPr lang="en-US" altLang="zh-CN"/>
              <a:t>NVMeOF</a:t>
            </a:r>
            <a:r>
              <a:rPr lang="zh-CN" altLang="en-US"/>
              <a:t>存储卷打快照，</a:t>
            </a:r>
            <a:r>
              <a:rPr lang="en-US" altLang="zh-CN"/>
              <a:t>LBA</a:t>
            </a:r>
            <a:r>
              <a:rPr lang="zh-CN" altLang="en-US"/>
              <a:t>工具测试出快照中的数据不一致</a:t>
            </a:r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北京存储公司试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208405"/>
            <a:ext cx="5686425" cy="41338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1655" y="5330825"/>
            <a:ext cx="10335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另外：</a:t>
            </a:r>
            <a:endParaRPr lang="zh-CN" altLang="en-US" b="1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/>
              <a:t>北京</a:t>
            </a:r>
            <a:r>
              <a:rPr lang="en-US"/>
              <a:t>XXX</a:t>
            </a:r>
            <a:r>
              <a:rPr lang="zh-CN" altLang="en-US"/>
              <a:t>公司、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软件</a:t>
            </a:r>
            <a:r>
              <a:rPr lang="zh-CN" altLang="en-US">
                <a:sym typeface="+mn-ea"/>
              </a:rPr>
              <a:t>公司等</a:t>
            </a:r>
            <a:r>
              <a:rPr lang="zh-CN" altLang="en-US"/>
              <a:t>在使用</a:t>
            </a:r>
            <a:r>
              <a:rPr lang="en-US" altLang="zh-CN"/>
              <a:t>LBA</a:t>
            </a:r>
            <a:r>
              <a:rPr lang="zh-CN" altLang="en-US"/>
              <a:t>工具；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openGuass</a:t>
            </a:r>
            <a:r>
              <a:rPr lang="zh-CN" altLang="en-US">
                <a:sym typeface="+mn-ea"/>
              </a:rPr>
              <a:t>社区总工确定合作意向；也有国外使用者；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目前已有七十多个公司在使用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工具及自动化测试系统；</a:t>
            </a:r>
            <a:endParaRPr lang="zh-CN" altLang="en-US"/>
          </a:p>
          <a:p>
            <a:pPr indent="0">
              <a:buFont typeface="Wingdings" panose="05000000000000000000" charset="0"/>
              <a:buChar char="Ø"/>
            </a:pPr>
            <a:r>
              <a:rPr lang="en-US" altLang="zh-CN"/>
              <a:t>github</a:t>
            </a:r>
            <a:r>
              <a:rPr lang="zh-CN" altLang="en-US"/>
              <a:t>仓库</a:t>
            </a:r>
            <a:r>
              <a:rPr lang="zh-CN" altLang="en-US"/>
              <a:t>的浏览、</a:t>
            </a:r>
            <a:r>
              <a:rPr lang="en-US" altLang="zh-CN"/>
              <a:t>clone</a:t>
            </a:r>
            <a:r>
              <a:rPr lang="zh-CN" altLang="en-US"/>
              <a:t>，百度网盘</a:t>
            </a:r>
            <a:r>
              <a:rPr lang="zh-CN" altLang="en-US"/>
              <a:t>的下载、订阅持续增长，使用者早已超千人</a:t>
            </a:r>
            <a:r>
              <a:rPr lang="zh-CN" altLang="en-US"/>
              <a:t>；</a:t>
            </a:r>
            <a:endParaRPr lang="zh-CN" altLang="en-US"/>
          </a:p>
        </p:txBody>
      </p:sp>
      <p:pic>
        <p:nvPicPr>
          <p:cNvPr id="2" name="图片 1" descr="北京存储公司试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80" y="1211580"/>
            <a:ext cx="4647565" cy="5201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1040" y="918210"/>
            <a:ext cx="11032490" cy="4739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使用过LBA工具及自动化测试系统之前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vdbench等工具已经有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了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verify功能，为什么还要自已写一个？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vdbench等工具，很多场景测试不了，很多场景测试发现不了问题。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Q: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LBA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工具的数据校验功能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与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vdbench等工具的verify功能</a:t>
            </a:r>
            <a:r>
              <a:rPr 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相比较如何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？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A: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vdbench等工具能测试出来的问题，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工具都能测试出来；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 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工具能测试出来的很多问题，fio</a:t>
            </a:r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vdbench等工具却不一定能测试出来；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</a:p>
          <a:p>
            <a:pPr indent="0">
              <a:buFont typeface="Wingdings" panose="05000000000000000000" charset="0"/>
              <a:buNone/>
            </a:p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使用过LBA工具及自动化测试系统之后：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fio,vdbench等工具的verify功能不香了！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工具的实现原理和使用方法？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--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存储稳定性测试和数据一致性校验，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LBA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工具及自动化测试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  <a:sym typeface="+mn-ea"/>
              </a:rPr>
              <a:t>系统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功能丰富、完善并且强大！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   (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十多年，经历上千例存储稳定性和数据一致性问题，不断总结经验和持续改进后的产品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)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qemu-2.5</a:t>
            </a:r>
            <a:r>
              <a:rPr lang="zh-CN" altLang="en-US"/>
              <a:t>版本热迁移代码</a:t>
            </a:r>
            <a:r>
              <a:rPr lang="zh-CN" altLang="en-US">
                <a:sym typeface="+mn-ea"/>
              </a:rPr>
              <a:t>原生</a:t>
            </a:r>
            <a:r>
              <a:rPr lang="en-US" altLang="zh-CN"/>
              <a:t>BUG</a:t>
            </a:r>
            <a:r>
              <a:rPr lang="zh-CN" altLang="en-US"/>
              <a:t>：排查、修复此问题代价较大</a:t>
            </a:r>
            <a:r>
              <a:rPr lang="en-US" altLang="zh-CN"/>
              <a:t> -- </a:t>
            </a:r>
            <a:r>
              <a:rPr lang="zh-CN" altLang="en-US"/>
              <a:t>两个资深的研发花了三周左右时间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" y="1837690"/>
            <a:ext cx="10734675" cy="50120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6105" y="1156970"/>
            <a:ext cx="10835005" cy="688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solidFill>
                  <a:srgbClr val="2919F5"/>
                </a:solidFill>
              </a:rPr>
              <a:t>1. 2020</a:t>
            </a:r>
            <a:r>
              <a:rPr lang="zh-CN" altLang="en-US" sz="1400">
                <a:solidFill>
                  <a:srgbClr val="2919F5"/>
                </a:solidFill>
              </a:rPr>
              <a:t>年</a:t>
            </a:r>
            <a:r>
              <a:rPr lang="en-US" altLang="zh-CN" sz="1400">
                <a:solidFill>
                  <a:srgbClr val="2919F5"/>
                </a:solidFill>
              </a:rPr>
              <a:t>2</a:t>
            </a:r>
            <a:r>
              <a:rPr lang="zh-CN" altLang="en-US" sz="1400">
                <a:solidFill>
                  <a:srgbClr val="2919F5"/>
                </a:solidFill>
              </a:rPr>
              <a:t>月份</a:t>
            </a:r>
            <a:r>
              <a:rPr lang="en-US" altLang="zh-CN" sz="1400">
                <a:solidFill>
                  <a:srgbClr val="2919F5"/>
                </a:solidFill>
              </a:rPr>
              <a:t>(</a:t>
            </a:r>
            <a:r>
              <a:rPr lang="zh-CN" altLang="en-US" sz="1400">
                <a:solidFill>
                  <a:srgbClr val="2919F5"/>
                </a:solidFill>
              </a:rPr>
              <a:t>新冠疫情爆发期间</a:t>
            </a:r>
            <a:r>
              <a:rPr lang="en-US" altLang="zh-CN" sz="1400">
                <a:solidFill>
                  <a:srgbClr val="2919F5"/>
                </a:solidFill>
              </a:rPr>
              <a:t>)</a:t>
            </a:r>
            <a:r>
              <a:rPr lang="zh-CN" altLang="en-US" sz="1400">
                <a:solidFill>
                  <a:srgbClr val="2919F5"/>
                </a:solidFill>
              </a:rPr>
              <a:t>，多台虚拟机跑</a:t>
            </a:r>
            <a:r>
              <a:rPr lang="en-US" altLang="zh-CN" sz="1400">
                <a:solidFill>
                  <a:srgbClr val="2919F5"/>
                </a:solidFill>
              </a:rPr>
              <a:t>LBA</a:t>
            </a:r>
            <a:r>
              <a:rPr lang="zh-CN" altLang="en-US" sz="1400">
                <a:solidFill>
                  <a:srgbClr val="2919F5"/>
                </a:solidFill>
              </a:rPr>
              <a:t>自动化测试系统并进行热迁移，偶现内存热迁移数据不一致问题；</a:t>
            </a:r>
            <a:endParaRPr lang="zh-CN" altLang="en-US" sz="1400">
              <a:solidFill>
                <a:srgbClr val="2919F5"/>
              </a:solidFill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2.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批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量虚拟机跑热迁移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加大主机节点负载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)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，增加复现概率；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  <a:p>
            <a:r>
              <a:rPr lang="en-US" altLang="zh-CN" sz="1400">
                <a:solidFill>
                  <a:srgbClr val="2919F5"/>
                </a:solidFill>
              </a:rPr>
              <a:t>3.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排查手段：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工具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详细的调试日志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 + mprotect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抓取篡改内存现场；</a:t>
            </a:r>
            <a:endParaRPr lang="zh-CN" altLang="en-US" sz="1400">
              <a:solidFill>
                <a:srgbClr val="2919F5"/>
              </a:solidFill>
            </a:endParaRPr>
          </a:p>
          <a:p>
            <a:endParaRPr lang="zh-CN" altLang="en-US" sz="1400">
              <a:solidFill>
                <a:srgbClr val="2919F5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工具的作用与价值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26770"/>
            <a:ext cx="1127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随机拆分功能也测试发现了</a:t>
            </a:r>
            <a:r>
              <a:rPr lang="en-US" altLang="zh-CN">
                <a:sym typeface="+mn-ea"/>
              </a:rPr>
              <a:t>qemu-2.0.1</a:t>
            </a:r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virtio-blk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合并功能存在原生</a:t>
            </a:r>
            <a:r>
              <a:rPr lang="en-US" altLang="zh-CN">
                <a:sym typeface="+mn-ea"/>
              </a:rPr>
              <a:t>bug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O合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1187450"/>
            <a:ext cx="4266565" cy="5659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840" y="824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磁盘、簇、扇区、全局</a:t>
            </a:r>
            <a:r>
              <a:rPr lang="en-US" altLang="zh-CN">
                <a:sym typeface="+mn-ea"/>
              </a:rPr>
              <a:t>bitmap(</a:t>
            </a:r>
            <a:r>
              <a:rPr lang="zh-CN">
                <a:sym typeface="+mn-ea"/>
              </a:rPr>
              <a:t>内存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162" name="文本框 161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281" name="对象 280"/>
          <p:cNvGraphicFramePr/>
          <p:nvPr>
            <p:custDataLst>
              <p:tags r:id="rId40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41" imgW="561340" imgH="619125" progId="Visio.Drawing.11">
                  <p:embed/>
                </p:oleObj>
              </mc:Choice>
              <mc:Fallback>
                <p:oleObj name="" r:id="rId4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/>
          <p:nvPr>
            <p:custDataLst>
              <p:tags r:id="rId43"/>
            </p:custDataLst>
          </p:nvPr>
        </p:nvCxnSpPr>
        <p:spPr>
          <a:xfrm flipH="1">
            <a:off x="623570" y="1709420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44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87" name="直接连接符 86"/>
          <p:cNvCxnSpPr/>
          <p:nvPr>
            <p:custDataLst>
              <p:tags r:id="rId47"/>
            </p:custDataLst>
          </p:nvPr>
        </p:nvCxnSpPr>
        <p:spPr>
          <a:xfrm>
            <a:off x="932815" y="2792730"/>
            <a:ext cx="4767580" cy="108712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>
            <p:custDataLst>
              <p:tags r:id="rId48"/>
            </p:custDataLst>
          </p:nvPr>
        </p:nvSpPr>
        <p:spPr>
          <a:xfrm>
            <a:off x="278130" y="4270375"/>
            <a:ext cx="346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扇区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49"/>
            </p:custDataLst>
          </p:nvPr>
        </p:nvCxnSpPr>
        <p:spPr>
          <a:xfrm>
            <a:off x="11551285" y="2786380"/>
            <a:ext cx="8890" cy="772160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50"/>
            </p:custDataLst>
          </p:nvPr>
        </p:nvCxnSpPr>
        <p:spPr>
          <a:xfrm>
            <a:off x="639445" y="2786380"/>
            <a:ext cx="5495290" cy="807085"/>
          </a:xfrm>
          <a:prstGeom prst="line">
            <a:avLst/>
          </a:prstGeom>
          <a:ln w="19050">
            <a:solidFill>
              <a:srgbClr val="2919F5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51"/>
            </p:custDataLst>
          </p:nvPr>
        </p:nvSpPr>
        <p:spPr>
          <a:xfrm>
            <a:off x="6029960" y="3299460"/>
            <a:ext cx="13633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全局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bitmap(</a:t>
            </a:r>
            <a:r>
              <a:rPr lang="zh-CN" altLang="en-US" sz="1200" b="1">
                <a:sym typeface="+mn-ea"/>
              </a:rPr>
              <a:t>内存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52"/>
            </p:custDataLst>
          </p:nvPr>
        </p:nvSpPr>
        <p:spPr>
          <a:xfrm>
            <a:off x="1384300" y="216789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103" name="直接连接符 102"/>
          <p:cNvCxnSpPr/>
          <p:nvPr>
            <p:custDataLst>
              <p:tags r:id="rId53"/>
            </p:custDataLst>
          </p:nvPr>
        </p:nvCxnSpPr>
        <p:spPr>
          <a:xfrm>
            <a:off x="638810" y="2785745"/>
            <a:ext cx="635" cy="109410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8695" y="30295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4" imgW="971550" imgH="666750" progId="Package">
                  <p:embed/>
                </p:oleObj>
              </mc:Choice>
              <mc:Fallback>
                <p:oleObj name="" showAsIcon="1" r:id="rId5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338695" y="30295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test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29655" y="3588385"/>
            <a:ext cx="5439410" cy="2613025"/>
          </a:xfrm>
          <a:prstGeom prst="rect">
            <a:avLst/>
          </a:prstGeom>
        </p:spPr>
      </p:pic>
      <p:grpSp>
        <p:nvGrpSpPr>
          <p:cNvPr id="194" name="组合 193"/>
          <p:cNvGrpSpPr/>
          <p:nvPr/>
        </p:nvGrpSpPr>
        <p:grpSpPr>
          <a:xfrm>
            <a:off x="631825" y="4278630"/>
            <a:ext cx="5050790" cy="1922780"/>
            <a:chOff x="969" y="6205"/>
            <a:chExt cx="7954" cy="3028"/>
          </a:xfrm>
        </p:grpSpPr>
        <p:sp>
          <p:nvSpPr>
            <p:cNvPr id="353" name="文本框 352"/>
            <p:cNvSpPr txBox="1"/>
            <p:nvPr>
              <p:custDataLst>
                <p:tags r:id="rId57"/>
              </p:custDataLst>
            </p:nvPr>
          </p:nvSpPr>
          <p:spPr>
            <a:xfrm>
              <a:off x="969" y="6205"/>
              <a:ext cx="7954" cy="3029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080" y="6305"/>
              <a:ext cx="1184" cy="2832"/>
              <a:chOff x="1366" y="6162"/>
              <a:chExt cx="1184" cy="2832"/>
            </a:xfrm>
          </p:grpSpPr>
          <p:sp>
            <p:nvSpPr>
              <p:cNvPr id="134" name="文本框 133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>
                <p:custDataLst>
                  <p:tags r:id="rId59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6" name="文本框 135"/>
              <p:cNvSpPr txBox="1"/>
              <p:nvPr>
                <p:custDataLst>
                  <p:tags r:id="rId60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7" name="文本框 13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8" name="文本框 137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39" name="文本框 138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0" name="文本框 139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1" name="文本框 140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2" name="文本框 141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0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2389" y="6305"/>
              <a:ext cx="1184" cy="2832"/>
              <a:chOff x="1366" y="6162"/>
              <a:chExt cx="1184" cy="2832"/>
            </a:xfrm>
          </p:grpSpPr>
          <p:sp>
            <p:nvSpPr>
              <p:cNvPr id="144" name="文本框 143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0" name="文本框 149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1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3698" y="6305"/>
              <a:ext cx="1184" cy="2832"/>
              <a:chOff x="1366" y="6162"/>
              <a:chExt cx="1184" cy="2832"/>
            </a:xfrm>
          </p:grpSpPr>
          <p:sp>
            <p:nvSpPr>
              <p:cNvPr id="154" name="文本框 153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5" name="文本框 154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6" name="文本框 155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7" name="文本框 156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81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0" name="文本框 159"/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1" name="文本框 160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2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007" y="6305"/>
              <a:ext cx="1184" cy="2832"/>
              <a:chOff x="1366" y="6162"/>
              <a:chExt cx="1184" cy="2832"/>
            </a:xfrm>
          </p:grpSpPr>
          <p:sp>
            <p:nvSpPr>
              <p:cNvPr id="165" name="文本框 164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6" name="文本框 165"/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7" name="文本框 166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88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69" name="文本框 168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0" name="文本框 169"/>
              <p:cNvSpPr txBox="1"/>
              <p:nvPr>
                <p:custDataLst>
                  <p:tags r:id="rId90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1" name="文本框 170"/>
              <p:cNvSpPr txBox="1"/>
              <p:nvPr>
                <p:custDataLst>
                  <p:tags r:id="rId91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2" name="文本框 171"/>
              <p:cNvSpPr txBox="1"/>
              <p:nvPr>
                <p:custDataLst>
                  <p:tags r:id="rId92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3" name="文本框 172"/>
              <p:cNvSpPr txBox="1"/>
              <p:nvPr>
                <p:custDataLst>
                  <p:tags r:id="rId93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3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6316" y="6305"/>
              <a:ext cx="1184" cy="2832"/>
              <a:chOff x="1366" y="6162"/>
              <a:chExt cx="1184" cy="2832"/>
            </a:xfrm>
          </p:grpSpPr>
          <p:sp>
            <p:nvSpPr>
              <p:cNvPr id="175" name="文本框 174"/>
              <p:cNvSpPr txBox="1"/>
              <p:nvPr>
                <p:custDataLst>
                  <p:tags r:id="rId94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6" name="文本框 175"/>
              <p:cNvSpPr txBox="1"/>
              <p:nvPr>
                <p:custDataLst>
                  <p:tags r:id="rId95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7" name="文本框 176"/>
              <p:cNvSpPr txBox="1"/>
              <p:nvPr>
                <p:custDataLst>
                  <p:tags r:id="rId96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8" name="文本框 177"/>
              <p:cNvSpPr txBox="1"/>
              <p:nvPr>
                <p:custDataLst>
                  <p:tags r:id="rId97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79" name="文本框 178"/>
              <p:cNvSpPr txBox="1"/>
              <p:nvPr>
                <p:custDataLst>
                  <p:tags r:id="rId98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0" name="文本框 179"/>
              <p:cNvSpPr txBox="1"/>
              <p:nvPr>
                <p:custDataLst>
                  <p:tags r:id="rId99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1" name="文本框 180"/>
              <p:cNvSpPr txBox="1"/>
              <p:nvPr>
                <p:custDataLst>
                  <p:tags r:id="rId100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101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102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</a:t>
                </a:r>
                <a:r>
                  <a:rPr kumimoji="0" lang="zh-CN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：</a:t>
                </a:r>
                <a:r>
                  <a:rPr kumimoji="0" lang="en-US" altLang="zh-CN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...</a:t>
                </a:r>
                <a:endPara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7625" y="6305"/>
              <a:ext cx="1184" cy="2832"/>
              <a:chOff x="1366" y="6162"/>
              <a:chExt cx="1184" cy="2832"/>
            </a:xfrm>
          </p:grpSpPr>
          <p:sp>
            <p:nvSpPr>
              <p:cNvPr id="185" name="文本框 184"/>
              <p:cNvSpPr txBox="1"/>
              <p:nvPr>
                <p:custDataLst>
                  <p:tags r:id="rId103"/>
                </p:custDataLst>
              </p:nvPr>
            </p:nvSpPr>
            <p:spPr>
              <a:xfrm>
                <a:off x="1366" y="6162"/>
                <a:ext cx="1185" cy="283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6" name="文本框 185"/>
              <p:cNvSpPr txBox="1"/>
              <p:nvPr>
                <p:custDataLst>
                  <p:tags r:id="rId104"/>
                </p:custDataLst>
              </p:nvPr>
            </p:nvSpPr>
            <p:spPr>
              <a:xfrm>
                <a:off x="1436" y="6249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HF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5"/>
                </p:custDataLst>
              </p:nvPr>
            </p:nvSpPr>
            <p:spPr>
              <a:xfrm>
                <a:off x="1436" y="6595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MAGIC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8" name="文本框 187"/>
              <p:cNvSpPr txBox="1"/>
              <p:nvPr>
                <p:custDataLst>
                  <p:tags r:id="rId106"/>
                </p:custDataLst>
              </p:nvPr>
            </p:nvSpPr>
            <p:spPr>
              <a:xfrm>
                <a:off x="1436" y="6941"/>
                <a:ext cx="1035" cy="3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PRE</a:t>
                </a:r>
                <a:r>
                  <a:rPr kumimoji="0" lang="en-US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[10]</a:t>
                </a:r>
                <a:endPara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89" name="文本框 188"/>
              <p:cNvSpPr txBox="1"/>
              <p:nvPr>
                <p:custDataLst>
                  <p:tags r:id="rId107"/>
                </p:custDataLst>
              </p:nvPr>
            </p:nvSpPr>
            <p:spPr>
              <a:xfrm>
                <a:off x="1436" y="7287"/>
                <a:ext cx="1037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LBA[100]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0" name="文本框 189"/>
              <p:cNvSpPr txBox="1"/>
              <p:nvPr>
                <p:custDataLst>
                  <p:tags r:id="rId108"/>
                </p:custDataLst>
              </p:nvPr>
            </p:nvSpPr>
            <p:spPr>
              <a:xfrm>
                <a:off x="1436" y="7620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TIME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09"/>
                </p:custDataLst>
              </p:nvPr>
            </p:nvSpPr>
            <p:spPr>
              <a:xfrm>
                <a:off x="1436" y="7953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RANDOM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2" name="文本框 191"/>
              <p:cNvSpPr txBox="1"/>
              <p:nvPr>
                <p:custDataLst>
                  <p:tags r:id="rId110"/>
                </p:custDataLst>
              </p:nvPr>
            </p:nvSpPr>
            <p:spPr>
              <a:xfrm>
                <a:off x="1436" y="8286"/>
                <a:ext cx="1035" cy="297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NUM</a:t>
                </a:r>
                <a:endPara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93" name="文本框 192"/>
              <p:cNvSpPr txBox="1"/>
              <p:nvPr>
                <p:custDataLst>
                  <p:tags r:id="rId111"/>
                </p:custDataLst>
              </p:nvPr>
            </p:nvSpPr>
            <p:spPr>
              <a:xfrm>
                <a:off x="1436" y="8619"/>
                <a:ext cx="1035" cy="2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INDEX: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19F5"/>
                    </a:solidFill>
                    <a:effectLst/>
                    <a:uLnTx/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N-1</a:t>
                </a:r>
                <a:endPara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cxnSp>
        <p:nvCxnSpPr>
          <p:cNvPr id="487" name="直接连接符 486" title="非零扇区"/>
          <p:cNvCxnSpPr/>
          <p:nvPr>
            <p:custDataLst>
              <p:tags r:id="rId112"/>
            </p:custDataLst>
          </p:nvPr>
        </p:nvCxnSpPr>
        <p:spPr>
          <a:xfrm flipH="1">
            <a:off x="3456940" y="397192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113"/>
            </p:custDataLst>
          </p:nvPr>
        </p:nvCxnSpPr>
        <p:spPr>
          <a:xfrm>
            <a:off x="685800" y="398462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114"/>
            </p:custDataLst>
          </p:nvPr>
        </p:nvSpPr>
        <p:spPr>
          <a:xfrm>
            <a:off x="2943225" y="3855720"/>
            <a:ext cx="57658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cluster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115"/>
            </p:custDataLst>
          </p:nvPr>
        </p:nvCxnSpPr>
        <p:spPr>
          <a:xfrm>
            <a:off x="639445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 title="非零扇区"/>
          <p:cNvCxnSpPr/>
          <p:nvPr>
            <p:custDataLst>
              <p:tags r:id="rId116"/>
            </p:custDataLst>
          </p:nvPr>
        </p:nvCxnSpPr>
        <p:spPr>
          <a:xfrm>
            <a:off x="6394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 title="非零扇区"/>
          <p:cNvCxnSpPr/>
          <p:nvPr>
            <p:custDataLst>
              <p:tags r:id="rId117"/>
            </p:custDataLst>
          </p:nvPr>
        </p:nvCxnSpPr>
        <p:spPr>
          <a:xfrm>
            <a:off x="148018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 title="非零扇区"/>
          <p:cNvCxnSpPr/>
          <p:nvPr>
            <p:custDataLst>
              <p:tags r:id="rId118"/>
            </p:custDataLst>
          </p:nvPr>
        </p:nvCxnSpPr>
        <p:spPr>
          <a:xfrm>
            <a:off x="232092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 title="非零扇区"/>
          <p:cNvCxnSpPr/>
          <p:nvPr>
            <p:custDataLst>
              <p:tags r:id="rId119"/>
            </p:custDataLst>
          </p:nvPr>
        </p:nvCxnSpPr>
        <p:spPr>
          <a:xfrm>
            <a:off x="316166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 title="非零扇区"/>
          <p:cNvCxnSpPr/>
          <p:nvPr>
            <p:custDataLst>
              <p:tags r:id="rId120"/>
            </p:custDataLst>
          </p:nvPr>
        </p:nvCxnSpPr>
        <p:spPr>
          <a:xfrm>
            <a:off x="400240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 title="非零扇区"/>
          <p:cNvCxnSpPr/>
          <p:nvPr>
            <p:custDataLst>
              <p:tags r:id="rId121"/>
            </p:custDataLst>
          </p:nvPr>
        </p:nvCxnSpPr>
        <p:spPr>
          <a:xfrm>
            <a:off x="4843145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 title="非零扇区"/>
          <p:cNvCxnSpPr/>
          <p:nvPr>
            <p:custDataLst>
              <p:tags r:id="rId122"/>
            </p:custDataLst>
          </p:nvPr>
        </p:nvCxnSpPr>
        <p:spPr>
          <a:xfrm>
            <a:off x="5675630" y="4098290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 title="非零扇区"/>
          <p:cNvCxnSpPr/>
          <p:nvPr>
            <p:custDataLst>
              <p:tags r:id="rId123"/>
            </p:custDataLst>
          </p:nvPr>
        </p:nvCxnSpPr>
        <p:spPr>
          <a:xfrm>
            <a:off x="5674360" y="3901123"/>
            <a:ext cx="0" cy="172085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 title="非零扇区"/>
          <p:cNvCxnSpPr/>
          <p:nvPr>
            <p:custDataLst>
              <p:tags r:id="rId124"/>
            </p:custDataLst>
          </p:nvPr>
        </p:nvCxnSpPr>
        <p:spPr>
          <a:xfrm>
            <a:off x="690880" y="4182745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 title="非零扇区"/>
          <p:cNvCxnSpPr/>
          <p:nvPr>
            <p:custDataLst>
              <p:tags r:id="rId125"/>
            </p:custDataLst>
          </p:nvPr>
        </p:nvCxnSpPr>
        <p:spPr>
          <a:xfrm flipH="1">
            <a:off x="1256665" y="4178935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>
            <p:custDataLst>
              <p:tags r:id="rId126"/>
            </p:custDataLst>
          </p:nvPr>
        </p:nvSpPr>
        <p:spPr>
          <a:xfrm>
            <a:off x="8172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209" name="直接连接符 208" title="非零扇区"/>
          <p:cNvCxnSpPr/>
          <p:nvPr>
            <p:custDataLst>
              <p:tags r:id="rId127"/>
            </p:custDataLst>
          </p:nvPr>
        </p:nvCxnSpPr>
        <p:spPr>
          <a:xfrm>
            <a:off x="151130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 title="非零扇区"/>
          <p:cNvCxnSpPr/>
          <p:nvPr>
            <p:custDataLst>
              <p:tags r:id="rId128"/>
            </p:custDataLst>
          </p:nvPr>
        </p:nvCxnSpPr>
        <p:spPr>
          <a:xfrm flipH="1">
            <a:off x="207708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 title="非零扇区"/>
          <p:cNvCxnSpPr/>
          <p:nvPr>
            <p:custDataLst>
              <p:tags r:id="rId129"/>
            </p:custDataLst>
          </p:nvPr>
        </p:nvCxnSpPr>
        <p:spPr>
          <a:xfrm>
            <a:off x="2353310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 title="非零扇区"/>
          <p:cNvCxnSpPr/>
          <p:nvPr>
            <p:custDataLst>
              <p:tags r:id="rId130"/>
            </p:custDataLst>
          </p:nvPr>
        </p:nvCxnSpPr>
        <p:spPr>
          <a:xfrm flipH="1">
            <a:off x="2919095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 title="非零扇区"/>
          <p:cNvCxnSpPr/>
          <p:nvPr>
            <p:custDataLst>
              <p:tags r:id="rId131"/>
            </p:custDataLst>
          </p:nvPr>
        </p:nvCxnSpPr>
        <p:spPr>
          <a:xfrm>
            <a:off x="318706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 title="非零扇区"/>
          <p:cNvCxnSpPr/>
          <p:nvPr>
            <p:custDataLst>
              <p:tags r:id="rId132"/>
            </p:custDataLst>
          </p:nvPr>
        </p:nvCxnSpPr>
        <p:spPr>
          <a:xfrm flipH="1">
            <a:off x="375285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 title="非零扇区"/>
          <p:cNvCxnSpPr/>
          <p:nvPr>
            <p:custDataLst>
              <p:tags r:id="rId133"/>
            </p:custDataLst>
          </p:nvPr>
        </p:nvCxnSpPr>
        <p:spPr>
          <a:xfrm>
            <a:off x="402907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 title="非零扇区"/>
          <p:cNvCxnSpPr/>
          <p:nvPr>
            <p:custDataLst>
              <p:tags r:id="rId134"/>
            </p:custDataLst>
          </p:nvPr>
        </p:nvCxnSpPr>
        <p:spPr>
          <a:xfrm flipH="1">
            <a:off x="459486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 title="非零扇区"/>
          <p:cNvCxnSpPr/>
          <p:nvPr>
            <p:custDataLst>
              <p:tags r:id="rId135"/>
            </p:custDataLst>
          </p:nvPr>
        </p:nvCxnSpPr>
        <p:spPr>
          <a:xfrm>
            <a:off x="4871085" y="4185920"/>
            <a:ext cx="20891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 title="非零扇区"/>
          <p:cNvCxnSpPr/>
          <p:nvPr>
            <p:custDataLst>
              <p:tags r:id="rId136"/>
            </p:custDataLst>
          </p:nvPr>
        </p:nvCxnSpPr>
        <p:spPr>
          <a:xfrm flipH="1">
            <a:off x="5436870" y="4182110"/>
            <a:ext cx="210820" cy="38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9" name="文本框 218"/>
          <p:cNvSpPr txBox="1"/>
          <p:nvPr>
            <p:custDataLst>
              <p:tags r:id="rId137"/>
            </p:custDataLst>
          </p:nvPr>
        </p:nvSpPr>
        <p:spPr>
          <a:xfrm>
            <a:off x="163576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0" name="文本框 219"/>
          <p:cNvSpPr txBox="1"/>
          <p:nvPr>
            <p:custDataLst>
              <p:tags r:id="rId138"/>
            </p:custDataLst>
          </p:nvPr>
        </p:nvSpPr>
        <p:spPr>
          <a:xfrm>
            <a:off x="24809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1" name="文本框 220"/>
          <p:cNvSpPr txBox="1"/>
          <p:nvPr>
            <p:custDataLst>
              <p:tags r:id="rId139"/>
            </p:custDataLst>
          </p:nvPr>
        </p:nvSpPr>
        <p:spPr>
          <a:xfrm>
            <a:off x="3306445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2" name="文本框 221"/>
          <p:cNvSpPr txBox="1"/>
          <p:nvPr>
            <p:custDataLst>
              <p:tags r:id="rId140"/>
            </p:custDataLst>
          </p:nvPr>
        </p:nvSpPr>
        <p:spPr>
          <a:xfrm>
            <a:off x="415163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23" name="文本框 222"/>
          <p:cNvSpPr txBox="1"/>
          <p:nvPr>
            <p:custDataLst>
              <p:tags r:id="rId141"/>
            </p:custDataLst>
          </p:nvPr>
        </p:nvSpPr>
        <p:spPr>
          <a:xfrm>
            <a:off x="4997450" y="4040505"/>
            <a:ext cx="549910" cy="2451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0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sector</a:t>
            </a:r>
            <a:endParaRPr lang="en-US" altLang="zh-CN" sz="10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142"/>
            </p:custDataLst>
          </p:nvPr>
        </p:nvSpPr>
        <p:spPr>
          <a:xfrm>
            <a:off x="523875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文件被划分为</a:t>
            </a:r>
            <a:r>
              <a:rPr lang="en-US" altLang="zh-CN" sz="1000">
                <a:sym typeface="+mn-ea"/>
              </a:rPr>
              <a:t>M</a:t>
            </a:r>
            <a:r>
              <a:rPr lang="zh-CN" altLang="en-US" sz="1000">
                <a:sym typeface="+mn-ea"/>
              </a:rPr>
              <a:t>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数据簇包含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个扇区中的数据：每个扇区除</a:t>
            </a:r>
            <a:r>
              <a:rPr lang="en-US" altLang="zh-CN" sz="1000">
                <a:sym typeface="+mn-ea"/>
              </a:rPr>
              <a:t>index</a:t>
            </a:r>
            <a:r>
              <a:rPr lang="zh-CN" altLang="en-US" sz="1000">
                <a:sym typeface="+mn-ea"/>
              </a:rPr>
              <a:t>字段表示簇中的扇区序号外，其它数据均相同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43"/>
            </p:custDataLst>
          </p:nvPr>
        </p:nvSpPr>
        <p:spPr>
          <a:xfrm>
            <a:off x="6065520" y="6259195"/>
            <a:ext cx="550545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4. LBA</a:t>
            </a:r>
            <a:r>
              <a:rPr lang="zh-CN" altLang="en-US" sz="1000">
                <a:sym typeface="+mn-ea"/>
              </a:rPr>
              <a:t>工具测试磁盘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文件时，为每个磁盘</a:t>
            </a:r>
            <a:r>
              <a:rPr lang="en-US" altLang="zh-CN" sz="1000">
                <a:sym typeface="+mn-ea"/>
              </a:rPr>
              <a:t>/</a:t>
            </a:r>
            <a:r>
              <a:rPr lang="zh-CN" altLang="en-US" sz="1000">
                <a:sym typeface="+mn-ea"/>
              </a:rPr>
              <a:t>文件</a:t>
            </a:r>
            <a:r>
              <a:rPr lang="zh-CN" sz="1000">
                <a:sym typeface="+mn-ea"/>
              </a:rPr>
              <a:t>分配全局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内存，并置为全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5. 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不会被重复分配，分配新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数据簇时，随机分配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未被置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的对应数据簇；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6. </a:t>
            </a:r>
            <a:r>
              <a:rPr lang="zh-CN" altLang="en-US" sz="1000">
                <a:sym typeface="+mn-ea"/>
              </a:rPr>
              <a:t>每个已分配的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</a:t>
            </a:r>
            <a:r>
              <a:rPr lang="zh-CN" sz="1000">
                <a:sym typeface="+mn-ea"/>
              </a:rPr>
              <a:t>对应的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</p:txBody>
      </p:sp>
    </p:spTree>
    <p:custDataLst>
      <p:tags r:id="rId14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398081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4116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多线程、随机线程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aphicFrame>
        <p:nvGraphicFramePr>
          <p:cNvPr id="42" name="对象 41"/>
          <p:cNvGraphicFramePr/>
          <p:nvPr>
            <p:custDataLst>
              <p:tags r:id="rId41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42" imgW="561340" imgH="619125" progId="Visio.Drawing.11">
                  <p:embed/>
                </p:oleObj>
              </mc:Choice>
              <mc:Fallback>
                <p:oleObj name="" r:id="rId42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连接符 77"/>
          <p:cNvCxnSpPr/>
          <p:nvPr>
            <p:custDataLst>
              <p:tags r:id="rId44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5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6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7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8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49"/>
            </p:custDataLst>
          </p:nvPr>
        </p:nvSpPr>
        <p:spPr>
          <a:xfrm>
            <a:off x="623570" y="440118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0"/>
            </p:custDataLst>
          </p:nvPr>
        </p:nvSpPr>
        <p:spPr>
          <a:xfrm>
            <a:off x="623570" y="476821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51"/>
            </p:custDataLst>
          </p:nvPr>
        </p:nvSpPr>
        <p:spPr>
          <a:xfrm>
            <a:off x="631825" y="513524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5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52"/>
            </p:custDataLst>
          </p:nvPr>
        </p:nvSpPr>
        <p:spPr>
          <a:xfrm>
            <a:off x="623570" y="550227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53"/>
            </p:custDataLst>
          </p:nvPr>
        </p:nvSpPr>
        <p:spPr>
          <a:xfrm>
            <a:off x="623570" y="403415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623570" y="586930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7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623570" y="623633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8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56"/>
            </p:custDataLst>
          </p:nvPr>
        </p:nvSpPr>
        <p:spPr>
          <a:xfrm>
            <a:off x="623570" y="660336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57"/>
            </p:custDataLst>
          </p:nvPr>
        </p:nvSpPr>
        <p:spPr>
          <a:xfrm>
            <a:off x="620395" y="330009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58"/>
            </p:custDataLst>
          </p:nvPr>
        </p:nvSpPr>
        <p:spPr>
          <a:xfrm>
            <a:off x="620395" y="36671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59"/>
            </p:custDataLst>
          </p:nvPr>
        </p:nvCxnSpPr>
        <p:spPr>
          <a:xfrm>
            <a:off x="779780" y="2793365"/>
            <a:ext cx="2540" cy="506730"/>
          </a:xfrm>
          <a:prstGeom prst="line">
            <a:avLst/>
          </a:prstGeom>
          <a:ln w="9525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9" idx="0"/>
          </p:cNvCxnSpPr>
          <p:nvPr>
            <p:custDataLst>
              <p:tags r:id="rId60"/>
            </p:custDataLst>
          </p:nvPr>
        </p:nvCxnSpPr>
        <p:spPr>
          <a:xfrm flipH="1">
            <a:off x="849630" y="2785110"/>
            <a:ext cx="2141220" cy="308419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  <a:endCxn id="45" idx="0"/>
          </p:cNvCxnSpPr>
          <p:nvPr>
            <p:custDataLst>
              <p:tags r:id="rId61"/>
            </p:custDataLst>
          </p:nvPr>
        </p:nvCxnSpPr>
        <p:spPr>
          <a:xfrm flipH="1">
            <a:off x="849630" y="2792730"/>
            <a:ext cx="1184275" cy="1975485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  <a:endCxn id="48" idx="0"/>
          </p:cNvCxnSpPr>
          <p:nvPr>
            <p:custDataLst>
              <p:tags r:id="rId62"/>
            </p:custDataLst>
          </p:nvPr>
        </p:nvCxnSpPr>
        <p:spPr>
          <a:xfrm flipH="1">
            <a:off x="849630" y="2792730"/>
            <a:ext cx="559435" cy="124142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  <a:endCxn id="44" idx="0"/>
          </p:cNvCxnSpPr>
          <p:nvPr>
            <p:custDataLst>
              <p:tags r:id="rId63"/>
            </p:custDataLst>
          </p:nvPr>
        </p:nvCxnSpPr>
        <p:spPr>
          <a:xfrm flipH="1">
            <a:off x="849630" y="2792730"/>
            <a:ext cx="871855" cy="1608455"/>
          </a:xfrm>
          <a:prstGeom prst="line">
            <a:avLst/>
          </a:prstGeom>
          <a:ln w="95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  <a:endCxn id="46" idx="0"/>
          </p:cNvCxnSpPr>
          <p:nvPr>
            <p:custDataLst>
              <p:tags r:id="rId64"/>
            </p:custDataLst>
          </p:nvPr>
        </p:nvCxnSpPr>
        <p:spPr>
          <a:xfrm flipH="1">
            <a:off x="857885" y="2792730"/>
            <a:ext cx="1488440" cy="2342515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  <a:endCxn id="47" idx="0"/>
          </p:cNvCxnSpPr>
          <p:nvPr>
            <p:custDataLst>
              <p:tags r:id="rId65"/>
            </p:custDataLst>
          </p:nvPr>
        </p:nvCxnSpPr>
        <p:spPr>
          <a:xfrm flipH="1">
            <a:off x="849630" y="2792730"/>
            <a:ext cx="1809115" cy="2709545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53" idx="0"/>
          </p:cNvCxnSpPr>
          <p:nvPr>
            <p:custDataLst>
              <p:tags r:id="rId66"/>
            </p:custDataLst>
          </p:nvPr>
        </p:nvCxnSpPr>
        <p:spPr>
          <a:xfrm flipH="1">
            <a:off x="846455" y="2792730"/>
            <a:ext cx="236855" cy="874395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  <a:endCxn id="50" idx="0"/>
          </p:cNvCxnSpPr>
          <p:nvPr>
            <p:custDataLst>
              <p:tags r:id="rId67"/>
            </p:custDataLst>
          </p:nvPr>
        </p:nvCxnSpPr>
        <p:spPr>
          <a:xfrm flipH="1">
            <a:off x="849630" y="2792730"/>
            <a:ext cx="2433955" cy="3443605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  <a:endCxn id="51" idx="0"/>
          </p:cNvCxnSpPr>
          <p:nvPr>
            <p:custDataLst>
              <p:tags r:id="rId68"/>
            </p:custDataLst>
          </p:nvPr>
        </p:nvCxnSpPr>
        <p:spPr>
          <a:xfrm flipH="1">
            <a:off x="849630" y="2792730"/>
            <a:ext cx="2746375" cy="3810635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69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70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71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72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73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74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75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76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77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78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79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80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81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82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83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84"/>
            </p:custDataLst>
          </p:nvPr>
        </p:nvSpPr>
        <p:spPr>
          <a:xfrm>
            <a:off x="3961765" y="2041525"/>
            <a:ext cx="677545" cy="278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85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86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87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88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89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90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91"/>
            </p:custDataLst>
          </p:nvPr>
        </p:nvSpPr>
        <p:spPr>
          <a:xfrm>
            <a:off x="274955" y="3275330"/>
            <a:ext cx="304165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多线程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92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93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94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95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2922905" y="3230880"/>
            <a:ext cx="8660130" cy="3610610"/>
            <a:chOff x="4603" y="5101"/>
            <a:chExt cx="13638" cy="5686"/>
          </a:xfrm>
        </p:grpSpPr>
        <p:sp>
          <p:nvSpPr>
            <p:cNvPr id="353" name="文本框 352"/>
            <p:cNvSpPr txBox="1"/>
            <p:nvPr>
              <p:custDataLst>
                <p:tags r:id="rId96"/>
              </p:custDataLst>
            </p:nvPr>
          </p:nvSpPr>
          <p:spPr>
            <a:xfrm>
              <a:off x="5171" y="5101"/>
              <a:ext cx="13071" cy="5686"/>
            </a:xfrm>
            <a:prstGeom prst="rect">
              <a:avLst/>
            </a:prstGeom>
            <a:solidFill>
              <a:srgbClr val="8B82FA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11" name="图片 110" descr="test"/>
            <p:cNvPicPr>
              <a:picLocks noChangeAspect="1"/>
            </p:cNvPicPr>
            <p:nvPr>
              <p:custDataLst>
                <p:tags r:id="rId97"/>
              </p:custDataLst>
            </p:nvPr>
          </p:nvPicPr>
          <p:blipFill>
            <a:blip r:embed="rId98"/>
            <a:stretch>
              <a:fillRect/>
            </a:stretch>
          </p:blipFill>
          <p:spPr>
            <a:xfrm>
              <a:off x="6886" y="5140"/>
              <a:ext cx="11316" cy="366"/>
            </a:xfrm>
            <a:prstGeom prst="rect">
              <a:avLst/>
            </a:prstGeom>
          </p:spPr>
        </p:pic>
        <p:pic>
          <p:nvPicPr>
            <p:cNvPr id="122" name="图片 121" descr="test"/>
            <p:cNvPicPr>
              <a:picLocks noChangeAspect="1"/>
            </p:cNvPicPr>
            <p:nvPr>
              <p:custDataLst>
                <p:tags r:id="rId99"/>
              </p:custDataLst>
            </p:nvPr>
          </p:nvPicPr>
          <p:blipFill>
            <a:blip r:embed="rId100"/>
            <a:stretch>
              <a:fillRect/>
            </a:stretch>
          </p:blipFill>
          <p:spPr>
            <a:xfrm>
              <a:off x="6885" y="5683"/>
              <a:ext cx="11319" cy="383"/>
            </a:xfrm>
            <a:prstGeom prst="rect">
              <a:avLst/>
            </a:prstGeom>
          </p:spPr>
        </p:pic>
        <p:pic>
          <p:nvPicPr>
            <p:cNvPr id="123" name="图片 122" descr="test"/>
            <p:cNvPicPr>
              <a:picLocks noChangeAspect="1"/>
            </p:cNvPicPr>
            <p:nvPr>
              <p:custDataLst>
                <p:tags r:id="rId101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6885" y="6243"/>
              <a:ext cx="11320" cy="396"/>
            </a:xfrm>
            <a:prstGeom prst="rect">
              <a:avLst/>
            </a:prstGeom>
          </p:spPr>
        </p:pic>
        <p:pic>
          <p:nvPicPr>
            <p:cNvPr id="124" name="图片 123" descr="test"/>
            <p:cNvPicPr>
              <a:picLocks noChangeAspect="1"/>
            </p:cNvPicPr>
            <p:nvPr>
              <p:custDataLst>
                <p:tags r:id="rId103"/>
              </p:custDataLst>
            </p:nvPr>
          </p:nvPicPr>
          <p:blipFill>
            <a:blip r:embed="rId104"/>
            <a:stretch>
              <a:fillRect/>
            </a:stretch>
          </p:blipFill>
          <p:spPr>
            <a:xfrm>
              <a:off x="6885" y="6816"/>
              <a:ext cx="11316" cy="403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105"/>
              </p:custDataLst>
            </p:nvPr>
          </p:nvSpPr>
          <p:spPr>
            <a:xfrm>
              <a:off x="4603" y="6859"/>
              <a:ext cx="482" cy="215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随机数据校验</a:t>
              </a:r>
              <a:endPara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pic>
          <p:nvPicPr>
            <p:cNvPr id="127" name="图片 126" descr="test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885" y="7396"/>
              <a:ext cx="11320" cy="406"/>
            </a:xfrm>
            <a:prstGeom prst="rect">
              <a:avLst/>
            </a:prstGeom>
          </p:spPr>
        </p:pic>
        <p:pic>
          <p:nvPicPr>
            <p:cNvPr id="128" name="图片 127" descr="test"/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6886" y="7979"/>
              <a:ext cx="11316" cy="413"/>
            </a:xfrm>
            <a:prstGeom prst="rect">
              <a:avLst/>
            </a:prstGeom>
          </p:spPr>
        </p:pic>
        <p:pic>
          <p:nvPicPr>
            <p:cNvPr id="129" name="图片 128" descr="test"/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6886" y="8569"/>
              <a:ext cx="11316" cy="385"/>
            </a:xfrm>
            <a:prstGeom prst="rect">
              <a:avLst/>
            </a:prstGeom>
          </p:spPr>
        </p:pic>
        <p:pic>
          <p:nvPicPr>
            <p:cNvPr id="131" name="图片 130" descr="test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885" y="9131"/>
              <a:ext cx="11316" cy="423"/>
            </a:xfrm>
            <a:prstGeom prst="rect">
              <a:avLst/>
            </a:prstGeom>
          </p:spPr>
        </p:pic>
        <p:pic>
          <p:nvPicPr>
            <p:cNvPr id="132" name="图片 131" descr="test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6885" y="9731"/>
              <a:ext cx="11315" cy="422"/>
            </a:xfrm>
            <a:prstGeom prst="rect">
              <a:avLst/>
            </a:prstGeom>
          </p:spPr>
        </p:pic>
        <p:pic>
          <p:nvPicPr>
            <p:cNvPr id="133" name="图片 132" descr="test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885" y="10330"/>
              <a:ext cx="11315" cy="405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>
              <p:custDataLst>
                <p:tags r:id="rId112"/>
              </p:custDataLst>
            </p:nvPr>
          </p:nvSpPr>
          <p:spPr>
            <a:xfrm>
              <a:off x="5210" y="5143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0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113"/>
              </p:custDataLst>
            </p:nvPr>
          </p:nvSpPr>
          <p:spPr>
            <a:xfrm>
              <a:off x="5210" y="570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1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14"/>
              </p:custDataLst>
            </p:nvPr>
          </p:nvSpPr>
          <p:spPr>
            <a:xfrm>
              <a:off x="5210" y="62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5"/>
              </p:custDataLst>
            </p:nvPr>
          </p:nvSpPr>
          <p:spPr>
            <a:xfrm>
              <a:off x="5210" y="6829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16"/>
              </p:custDataLst>
            </p:nvPr>
          </p:nvSpPr>
          <p:spPr>
            <a:xfrm>
              <a:off x="5210" y="7422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17"/>
              </p:custDataLst>
            </p:nvPr>
          </p:nvSpPr>
          <p:spPr>
            <a:xfrm>
              <a:off x="5210" y="800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5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18"/>
              </p:custDataLst>
            </p:nvPr>
          </p:nvSpPr>
          <p:spPr>
            <a:xfrm>
              <a:off x="5210" y="8595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6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19"/>
              </p:custDataLst>
            </p:nvPr>
          </p:nvSpPr>
          <p:spPr>
            <a:xfrm>
              <a:off x="5210" y="91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7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20"/>
              </p:custDataLst>
            </p:nvPr>
          </p:nvSpPr>
          <p:spPr>
            <a:xfrm>
              <a:off x="5210" y="9757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8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21"/>
              </p:custDataLst>
            </p:nvPr>
          </p:nvSpPr>
          <p:spPr>
            <a:xfrm>
              <a:off x="5210" y="10356"/>
              <a:ext cx="1657" cy="36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indent="0">
                <a:buFont typeface="Wingdings" panose="05000000000000000000" charset="0"/>
                <a:buNone/>
              </a:pP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线程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9</a:t>
              </a:r>
              <a:r>
                <a:rPr lang="zh-CN" altLang="en-US" sz="900" b="1">
                  <a:solidFill>
                    <a:schemeClr val="bg1"/>
                  </a:solidFill>
                  <a:sym typeface="+mn-ea"/>
                </a:rPr>
                <a:t>的</a:t>
              </a:r>
              <a:r>
                <a:rPr lang="en-US" altLang="zh-CN" sz="900" b="1">
                  <a:solidFill>
                    <a:schemeClr val="bg1"/>
                  </a:solidFill>
                  <a:sym typeface="+mn-ea"/>
                </a:rPr>
                <a:t>bitmap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109" name="图片 108" descr="链条3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7659370" y="6350"/>
            <a:ext cx="1286510" cy="2078990"/>
          </a:xfrm>
          <a:prstGeom prst="rect">
            <a:avLst/>
          </a:prstGeom>
        </p:spPr>
      </p:pic>
      <p:pic>
        <p:nvPicPr>
          <p:cNvPr id="112" name="图片 111" descr="链条3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9500235" y="-8255"/>
            <a:ext cx="2056765" cy="230632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24"/>
            </p:custDataLst>
          </p:nvPr>
        </p:nvSpPr>
        <p:spPr>
          <a:xfrm>
            <a:off x="6871970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数据结构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5" y="1281430"/>
            <a:ext cx="3411220" cy="1773555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49555" y="841375"/>
            <a:ext cx="7232650" cy="385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强双向链表、数组、队列混合体：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个数组、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个链表、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个队列</a:t>
            </a:r>
            <a:endParaRPr lang="zh-CN" altLang="en-US"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6"/>
            </p:custDataLst>
          </p:nvPr>
        </p:nvSpPr>
        <p:spPr>
          <a:xfrm>
            <a:off x="3969385" y="1281430"/>
            <a:ext cx="7664450" cy="494601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029710" y="1348105"/>
            <a:ext cx="648970" cy="4812030"/>
            <a:chOff x="6151" y="2259"/>
            <a:chExt cx="1022" cy="7578"/>
          </a:xfrm>
        </p:grpSpPr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1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2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3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4019550" y="6227445"/>
            <a:ext cx="6597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3"/>
            </p:custDataLst>
          </p:nvPr>
        </p:nvSpPr>
        <p:spPr>
          <a:xfrm>
            <a:off x="4840605" y="6227445"/>
            <a:ext cx="605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4"/>
            </p:custDataLst>
          </p:nvPr>
        </p:nvSpPr>
        <p:spPr>
          <a:xfrm>
            <a:off x="56134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633095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8648700" y="6227445"/>
            <a:ext cx="64960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7"/>
            </p:custDataLst>
          </p:nvPr>
        </p:nvSpPr>
        <p:spPr>
          <a:xfrm>
            <a:off x="9370060" y="6227445"/>
            <a:ext cx="7962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8"/>
            </p:custDataLst>
          </p:nvPr>
        </p:nvSpPr>
        <p:spPr>
          <a:xfrm>
            <a:off x="10899140" y="6227445"/>
            <a:ext cx="73215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N-1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5520" y="1348105"/>
            <a:ext cx="648970" cy="4812030"/>
            <a:chOff x="6151" y="2259"/>
            <a:chExt cx="1022" cy="7578"/>
          </a:xfrm>
        </p:grpSpPr>
        <p:sp>
          <p:nvSpPr>
            <p:cNvPr id="14" name="文本框 13"/>
            <p:cNvSpPr txBox="1"/>
            <p:nvPr>
              <p:custDataLst>
                <p:tags r:id="rId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561330" y="1348105"/>
            <a:ext cx="648970" cy="4812030"/>
            <a:chOff x="6151" y="2259"/>
            <a:chExt cx="1022" cy="7578"/>
          </a:xfrm>
        </p:grpSpPr>
        <p:sp>
          <p:nvSpPr>
            <p:cNvPr id="145" name="文本框 144"/>
            <p:cNvSpPr txBox="1"/>
            <p:nvPr>
              <p:custDataLst>
                <p:tags r:id="rId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9" name="文本框 238"/>
            <p:cNvSpPr txBox="1"/>
            <p:nvPr>
              <p:custDataLst>
                <p:tags r:id="rId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0" name="文本框 239"/>
            <p:cNvSpPr txBox="1"/>
            <p:nvPr>
              <p:custDataLst>
                <p:tags r:id="rId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6327140" y="1348105"/>
            <a:ext cx="648970" cy="4812030"/>
            <a:chOff x="6151" y="2259"/>
            <a:chExt cx="1022" cy="7578"/>
          </a:xfrm>
        </p:grpSpPr>
        <p:sp>
          <p:nvSpPr>
            <p:cNvPr id="249" name="文本框 248"/>
            <p:cNvSpPr txBox="1"/>
            <p:nvPr>
              <p:custDataLst>
                <p:tags r:id="rId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1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1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1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5" name="文本框 264"/>
            <p:cNvSpPr txBox="1"/>
            <p:nvPr>
              <p:custDataLst>
                <p:tags r:id="rId1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1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7" name="文本框 266"/>
            <p:cNvSpPr txBox="1"/>
            <p:nvPr>
              <p:custDataLst>
                <p:tags r:id="rId1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8" name="文本框 267"/>
            <p:cNvSpPr txBox="1"/>
            <p:nvPr>
              <p:custDataLst>
                <p:tags r:id="rId1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1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0" name="文本框 269"/>
            <p:cNvSpPr txBox="1"/>
            <p:nvPr>
              <p:custDataLst>
                <p:tags r:id="rId1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1" name="文本框 270"/>
            <p:cNvSpPr txBox="1"/>
            <p:nvPr>
              <p:custDataLst>
                <p:tags r:id="rId1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1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3" name="文本框 272"/>
            <p:cNvSpPr txBox="1"/>
            <p:nvPr>
              <p:custDataLst>
                <p:tags r:id="rId1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092950" y="1348105"/>
            <a:ext cx="648970" cy="4812030"/>
            <a:chOff x="6151" y="2259"/>
            <a:chExt cx="1022" cy="7578"/>
          </a:xfrm>
        </p:grpSpPr>
        <p:sp>
          <p:nvSpPr>
            <p:cNvPr id="275" name="文本框 274"/>
            <p:cNvSpPr txBox="1"/>
            <p:nvPr>
              <p:custDataLst>
                <p:tags r:id="rId11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6" name="文本框 275"/>
            <p:cNvSpPr txBox="1"/>
            <p:nvPr>
              <p:custDataLst>
                <p:tags r:id="rId11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7" name="文本框 276"/>
            <p:cNvSpPr txBox="1"/>
            <p:nvPr>
              <p:custDataLst>
                <p:tags r:id="rId11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11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9" name="文本框 278"/>
            <p:cNvSpPr txBox="1"/>
            <p:nvPr>
              <p:custDataLst>
                <p:tags r:id="rId11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0" name="文本框 279"/>
            <p:cNvSpPr txBox="1"/>
            <p:nvPr>
              <p:custDataLst>
                <p:tags r:id="rId11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12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2" name="文本框 281"/>
            <p:cNvSpPr txBox="1"/>
            <p:nvPr>
              <p:custDataLst>
                <p:tags r:id="rId12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3" name="文本框 282"/>
            <p:cNvSpPr txBox="1"/>
            <p:nvPr>
              <p:custDataLst>
                <p:tags r:id="rId12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12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5" name="文本框 284"/>
            <p:cNvSpPr txBox="1"/>
            <p:nvPr>
              <p:custDataLst>
                <p:tags r:id="rId12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6" name="文本框 285"/>
            <p:cNvSpPr txBox="1"/>
            <p:nvPr>
              <p:custDataLst>
                <p:tags r:id="rId12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7" name="文本框 286"/>
            <p:cNvSpPr txBox="1"/>
            <p:nvPr>
              <p:custDataLst>
                <p:tags r:id="rId12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12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12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12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13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13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13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13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13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13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3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3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3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7858760" y="1348105"/>
            <a:ext cx="648970" cy="4812030"/>
            <a:chOff x="6151" y="2259"/>
            <a:chExt cx="1022" cy="7578"/>
          </a:xfrm>
        </p:grpSpPr>
        <p:sp>
          <p:nvSpPr>
            <p:cNvPr id="301" name="文本框 300"/>
            <p:cNvSpPr txBox="1"/>
            <p:nvPr>
              <p:custDataLst>
                <p:tags r:id="rId13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4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4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4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4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4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4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4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4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4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4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5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5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5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5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5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5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5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5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5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5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6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6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6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6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900" b="1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8624570" y="1348105"/>
            <a:ext cx="648970" cy="4812030"/>
            <a:chOff x="6151" y="2259"/>
            <a:chExt cx="1022" cy="7578"/>
          </a:xfrm>
        </p:grpSpPr>
        <p:sp>
          <p:nvSpPr>
            <p:cNvPr id="327" name="文本框 326"/>
            <p:cNvSpPr txBox="1"/>
            <p:nvPr>
              <p:custDataLst>
                <p:tags r:id="rId164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65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66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67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68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69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70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71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72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73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74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75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76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77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78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79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80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81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82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83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84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85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86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87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88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9390380" y="1348105"/>
            <a:ext cx="648970" cy="4812030"/>
            <a:chOff x="6151" y="2259"/>
            <a:chExt cx="1022" cy="7578"/>
          </a:xfrm>
        </p:grpSpPr>
        <p:sp>
          <p:nvSpPr>
            <p:cNvPr id="354" name="文本框 353"/>
            <p:cNvSpPr txBox="1"/>
            <p:nvPr>
              <p:custDataLst>
                <p:tags r:id="rId189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90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91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192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93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94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95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96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97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98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99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00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01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02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03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04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05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06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7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08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09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10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11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12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13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31" name="文本框 430"/>
          <p:cNvSpPr txBox="1"/>
          <p:nvPr>
            <p:custDataLst>
              <p:tags r:id="rId214"/>
            </p:custDataLst>
          </p:nvPr>
        </p:nvSpPr>
        <p:spPr>
          <a:xfrm>
            <a:off x="7098030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215"/>
            </p:custDataLst>
          </p:nvPr>
        </p:nvSpPr>
        <p:spPr>
          <a:xfrm>
            <a:off x="787336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216"/>
            </p:custDataLst>
          </p:nvPr>
        </p:nvSpPr>
        <p:spPr>
          <a:xfrm>
            <a:off x="10191115" y="6227445"/>
            <a:ext cx="6489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扇区</a:t>
            </a:r>
            <a:endParaRPr lang="zh-CN" altLang="en-US" sz="90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34" name="组合 433"/>
          <p:cNvGrpSpPr/>
          <p:nvPr/>
        </p:nvGrpSpPr>
        <p:grpSpPr>
          <a:xfrm>
            <a:off x="10156190" y="1348105"/>
            <a:ext cx="648970" cy="4812030"/>
            <a:chOff x="6151" y="2259"/>
            <a:chExt cx="1022" cy="7578"/>
          </a:xfrm>
        </p:grpSpPr>
        <p:sp>
          <p:nvSpPr>
            <p:cNvPr id="435" name="文本框 434"/>
            <p:cNvSpPr txBox="1"/>
            <p:nvPr>
              <p:custDataLst>
                <p:tags r:id="rId217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6" name="文本框 435"/>
            <p:cNvSpPr txBox="1"/>
            <p:nvPr>
              <p:custDataLst>
                <p:tags r:id="rId218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7" name="文本框 436"/>
            <p:cNvSpPr txBox="1"/>
            <p:nvPr>
              <p:custDataLst>
                <p:tags r:id="rId219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8" name="文本框 437"/>
            <p:cNvSpPr txBox="1"/>
            <p:nvPr>
              <p:custDataLst>
                <p:tags r:id="rId220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9" name="文本框 438"/>
            <p:cNvSpPr txBox="1"/>
            <p:nvPr>
              <p:custDataLst>
                <p:tags r:id="rId221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0" name="文本框 439"/>
            <p:cNvSpPr txBox="1"/>
            <p:nvPr>
              <p:custDataLst>
                <p:tags r:id="rId222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1" name="文本框 440"/>
            <p:cNvSpPr txBox="1"/>
            <p:nvPr>
              <p:custDataLst>
                <p:tags r:id="rId223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2" name="文本框 441"/>
            <p:cNvSpPr txBox="1"/>
            <p:nvPr>
              <p:custDataLst>
                <p:tags r:id="rId224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3" name="文本框 442"/>
            <p:cNvSpPr txBox="1"/>
            <p:nvPr>
              <p:custDataLst>
                <p:tags r:id="rId225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4" name="文本框 443"/>
            <p:cNvSpPr txBox="1"/>
            <p:nvPr>
              <p:custDataLst>
                <p:tags r:id="rId226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5" name="文本框 444"/>
            <p:cNvSpPr txBox="1"/>
            <p:nvPr>
              <p:custDataLst>
                <p:tags r:id="rId227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6" name="文本框 445"/>
            <p:cNvSpPr txBox="1"/>
            <p:nvPr>
              <p:custDataLst>
                <p:tags r:id="rId228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7" name="文本框 446"/>
            <p:cNvSpPr txBox="1"/>
            <p:nvPr>
              <p:custDataLst>
                <p:tags r:id="rId229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8" name="文本框 447"/>
            <p:cNvSpPr txBox="1"/>
            <p:nvPr>
              <p:custDataLst>
                <p:tags r:id="rId230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9" name="文本框 448"/>
            <p:cNvSpPr txBox="1"/>
            <p:nvPr>
              <p:custDataLst>
                <p:tags r:id="rId231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0" name="文本框 449"/>
            <p:cNvSpPr txBox="1"/>
            <p:nvPr>
              <p:custDataLst>
                <p:tags r:id="rId232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1" name="文本框 450"/>
            <p:cNvSpPr txBox="1"/>
            <p:nvPr>
              <p:custDataLst>
                <p:tags r:id="rId233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2" name="文本框 451"/>
            <p:cNvSpPr txBox="1"/>
            <p:nvPr>
              <p:custDataLst>
                <p:tags r:id="rId234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3" name="文本框 452"/>
            <p:cNvSpPr txBox="1"/>
            <p:nvPr>
              <p:custDataLst>
                <p:tags r:id="rId235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4" name="文本框 453"/>
            <p:cNvSpPr txBox="1"/>
            <p:nvPr>
              <p:custDataLst>
                <p:tags r:id="rId236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237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6" name="文本框 455"/>
            <p:cNvSpPr txBox="1"/>
            <p:nvPr>
              <p:custDataLst>
                <p:tags r:id="rId238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7" name="文本框 456"/>
            <p:cNvSpPr txBox="1"/>
            <p:nvPr>
              <p:custDataLst>
                <p:tags r:id="rId239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8" name="文本框 457"/>
            <p:cNvSpPr txBox="1"/>
            <p:nvPr>
              <p:custDataLst>
                <p:tags r:id="rId240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241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0922000" y="1348105"/>
            <a:ext cx="648970" cy="4812030"/>
            <a:chOff x="6151" y="2259"/>
            <a:chExt cx="1022" cy="7578"/>
          </a:xfrm>
        </p:grpSpPr>
        <p:sp>
          <p:nvSpPr>
            <p:cNvPr id="461" name="文本框 460"/>
            <p:cNvSpPr txBox="1"/>
            <p:nvPr>
              <p:custDataLst>
                <p:tags r:id="rId242"/>
              </p:custDataLst>
            </p:nvPr>
          </p:nvSpPr>
          <p:spPr>
            <a:xfrm>
              <a:off x="6151" y="2259"/>
              <a:ext cx="1022" cy="7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2" name="文本框 461"/>
            <p:cNvSpPr txBox="1"/>
            <p:nvPr>
              <p:custDataLst>
                <p:tags r:id="rId243"/>
              </p:custDataLst>
            </p:nvPr>
          </p:nvSpPr>
          <p:spPr>
            <a:xfrm>
              <a:off x="6239" y="23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3" name="文本框 462"/>
            <p:cNvSpPr txBox="1"/>
            <p:nvPr>
              <p:custDataLst>
                <p:tags r:id="rId244"/>
              </p:custDataLst>
            </p:nvPr>
          </p:nvSpPr>
          <p:spPr>
            <a:xfrm>
              <a:off x="6239" y="26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4" name="文本框 463"/>
            <p:cNvSpPr txBox="1"/>
            <p:nvPr>
              <p:custDataLst>
                <p:tags r:id="rId245"/>
              </p:custDataLst>
            </p:nvPr>
          </p:nvSpPr>
          <p:spPr>
            <a:xfrm>
              <a:off x="6239" y="29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246"/>
              </p:custDataLst>
            </p:nvPr>
          </p:nvSpPr>
          <p:spPr>
            <a:xfrm>
              <a:off x="6239" y="32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6" name="文本框 465"/>
            <p:cNvSpPr txBox="1"/>
            <p:nvPr>
              <p:custDataLst>
                <p:tags r:id="rId247"/>
              </p:custDataLst>
            </p:nvPr>
          </p:nvSpPr>
          <p:spPr>
            <a:xfrm>
              <a:off x="6239" y="35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7" name="文本框 466"/>
            <p:cNvSpPr txBox="1"/>
            <p:nvPr>
              <p:custDataLst>
                <p:tags r:id="rId248"/>
              </p:custDataLst>
            </p:nvPr>
          </p:nvSpPr>
          <p:spPr>
            <a:xfrm>
              <a:off x="6239" y="38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8" name="文本框 467"/>
            <p:cNvSpPr txBox="1"/>
            <p:nvPr>
              <p:custDataLst>
                <p:tags r:id="rId249"/>
              </p:custDataLst>
            </p:nvPr>
          </p:nvSpPr>
          <p:spPr>
            <a:xfrm>
              <a:off x="6239" y="42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9" name="文本框 468"/>
            <p:cNvSpPr txBox="1"/>
            <p:nvPr>
              <p:custDataLst>
                <p:tags r:id="rId250"/>
              </p:custDataLst>
            </p:nvPr>
          </p:nvSpPr>
          <p:spPr>
            <a:xfrm>
              <a:off x="6239" y="45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251"/>
              </p:custDataLst>
            </p:nvPr>
          </p:nvSpPr>
          <p:spPr>
            <a:xfrm>
              <a:off x="6239" y="48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1" name="文本框 470"/>
            <p:cNvSpPr txBox="1"/>
            <p:nvPr>
              <p:custDataLst>
                <p:tags r:id="rId252"/>
              </p:custDataLst>
            </p:nvPr>
          </p:nvSpPr>
          <p:spPr>
            <a:xfrm>
              <a:off x="6239" y="51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2" name="文本框 471"/>
            <p:cNvSpPr txBox="1"/>
            <p:nvPr>
              <p:custDataLst>
                <p:tags r:id="rId253"/>
              </p:custDataLst>
            </p:nvPr>
          </p:nvSpPr>
          <p:spPr>
            <a:xfrm>
              <a:off x="6239" y="54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3" name="文本框 472"/>
            <p:cNvSpPr txBox="1"/>
            <p:nvPr>
              <p:custDataLst>
                <p:tags r:id="rId254"/>
              </p:custDataLst>
            </p:nvPr>
          </p:nvSpPr>
          <p:spPr>
            <a:xfrm>
              <a:off x="6239" y="57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255"/>
              </p:custDataLst>
            </p:nvPr>
          </p:nvSpPr>
          <p:spPr>
            <a:xfrm>
              <a:off x="6239" y="60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5" name="文本框 474"/>
            <p:cNvSpPr txBox="1"/>
            <p:nvPr>
              <p:custDataLst>
                <p:tags r:id="rId256"/>
              </p:custDataLst>
            </p:nvPr>
          </p:nvSpPr>
          <p:spPr>
            <a:xfrm>
              <a:off x="6239" y="637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6" name="文本框 475"/>
            <p:cNvSpPr txBox="1"/>
            <p:nvPr>
              <p:custDataLst>
                <p:tags r:id="rId257"/>
              </p:custDataLst>
            </p:nvPr>
          </p:nvSpPr>
          <p:spPr>
            <a:xfrm>
              <a:off x="6239" y="668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7" name="文本框 476"/>
            <p:cNvSpPr txBox="1"/>
            <p:nvPr>
              <p:custDataLst>
                <p:tags r:id="rId258"/>
              </p:custDataLst>
            </p:nvPr>
          </p:nvSpPr>
          <p:spPr>
            <a:xfrm>
              <a:off x="6239" y="699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8" name="文本框 477"/>
            <p:cNvSpPr txBox="1"/>
            <p:nvPr>
              <p:custDataLst>
                <p:tags r:id="rId259"/>
              </p:custDataLst>
            </p:nvPr>
          </p:nvSpPr>
          <p:spPr>
            <a:xfrm>
              <a:off x="6239" y="730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9" name="文本框 478"/>
            <p:cNvSpPr txBox="1"/>
            <p:nvPr>
              <p:custDataLst>
                <p:tags r:id="rId260"/>
              </p:custDataLst>
            </p:nvPr>
          </p:nvSpPr>
          <p:spPr>
            <a:xfrm>
              <a:off x="6239" y="76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0" name="文本框 479"/>
            <p:cNvSpPr txBox="1"/>
            <p:nvPr>
              <p:custDataLst>
                <p:tags r:id="rId261"/>
              </p:custDataLst>
            </p:nvPr>
          </p:nvSpPr>
          <p:spPr>
            <a:xfrm>
              <a:off x="6239" y="792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1" name="文本框 480"/>
            <p:cNvSpPr txBox="1"/>
            <p:nvPr>
              <p:custDataLst>
                <p:tags r:id="rId262"/>
              </p:custDataLst>
            </p:nvPr>
          </p:nvSpPr>
          <p:spPr>
            <a:xfrm>
              <a:off x="6239" y="823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2" name="文本框 481"/>
            <p:cNvSpPr txBox="1"/>
            <p:nvPr>
              <p:custDataLst>
                <p:tags r:id="rId263"/>
              </p:custDataLst>
            </p:nvPr>
          </p:nvSpPr>
          <p:spPr>
            <a:xfrm>
              <a:off x="6239" y="854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264"/>
              </p:custDataLst>
            </p:nvPr>
          </p:nvSpPr>
          <p:spPr>
            <a:xfrm>
              <a:off x="6239" y="885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4" name="文本框 483"/>
            <p:cNvSpPr txBox="1"/>
            <p:nvPr>
              <p:custDataLst>
                <p:tags r:id="rId265"/>
              </p:custDataLst>
            </p:nvPr>
          </p:nvSpPr>
          <p:spPr>
            <a:xfrm>
              <a:off x="6239" y="916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5" name="文本框 484"/>
            <p:cNvSpPr txBox="1"/>
            <p:nvPr>
              <p:custDataLst>
                <p:tags r:id="rId266"/>
              </p:custDataLst>
            </p:nvPr>
          </p:nvSpPr>
          <p:spPr>
            <a:xfrm>
              <a:off x="6239" y="9476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219F5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2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pic>
        <p:nvPicPr>
          <p:cNvPr id="486" name="图片 485" descr="test"/>
          <p:cNvPicPr>
            <a:picLocks noChangeAspect="1"/>
          </p:cNvPicPr>
          <p:nvPr/>
        </p:nvPicPr>
        <p:blipFill>
          <a:blip r:embed="rId267"/>
          <a:stretch>
            <a:fillRect/>
          </a:stretch>
        </p:blipFill>
        <p:spPr>
          <a:xfrm>
            <a:off x="485775" y="3175000"/>
            <a:ext cx="3411220" cy="278130"/>
          </a:xfrm>
          <a:prstGeom prst="rect">
            <a:avLst/>
          </a:prstGeom>
        </p:spPr>
      </p:pic>
      <p:cxnSp>
        <p:nvCxnSpPr>
          <p:cNvPr id="487" name="直接连接符 486" title="非零扇区"/>
          <p:cNvCxnSpPr/>
          <p:nvPr>
            <p:custDataLst>
              <p:tags r:id="rId268"/>
            </p:custDataLst>
          </p:nvPr>
        </p:nvCxnSpPr>
        <p:spPr>
          <a:xfrm flipH="1">
            <a:off x="7091680" y="6561455"/>
            <a:ext cx="2181860" cy="127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直接连接符 487" title="非零扇区"/>
          <p:cNvCxnSpPr/>
          <p:nvPr>
            <p:custDataLst>
              <p:tags r:id="rId269"/>
            </p:custDataLst>
          </p:nvPr>
        </p:nvCxnSpPr>
        <p:spPr>
          <a:xfrm>
            <a:off x="4019550" y="6565265"/>
            <a:ext cx="2280285" cy="508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9" name="文本框 488"/>
          <p:cNvSpPr txBox="1"/>
          <p:nvPr>
            <p:custDataLst>
              <p:tags r:id="rId270"/>
            </p:custDataLst>
          </p:nvPr>
        </p:nvSpPr>
        <p:spPr>
          <a:xfrm>
            <a:off x="6260465" y="6452870"/>
            <a:ext cx="890905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非零数据扇区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490" name="直接连接符 489" title="非零扇区"/>
          <p:cNvCxnSpPr/>
          <p:nvPr>
            <p:custDataLst>
              <p:tags r:id="rId271"/>
            </p:custDataLst>
          </p:nvPr>
        </p:nvCxnSpPr>
        <p:spPr>
          <a:xfrm>
            <a:off x="396938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1" name="直接连接符 490" title="非零扇区"/>
          <p:cNvCxnSpPr/>
          <p:nvPr>
            <p:custDataLst>
              <p:tags r:id="rId272"/>
            </p:custDataLst>
          </p:nvPr>
        </p:nvCxnSpPr>
        <p:spPr>
          <a:xfrm>
            <a:off x="9339580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直接连接符 492" title="非零扇区"/>
          <p:cNvCxnSpPr/>
          <p:nvPr>
            <p:custDataLst>
              <p:tags r:id="rId273"/>
            </p:custDataLst>
          </p:nvPr>
        </p:nvCxnSpPr>
        <p:spPr>
          <a:xfrm>
            <a:off x="11633835" y="6407150"/>
            <a:ext cx="0" cy="32131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直接连接符 493" title="非零扇区"/>
          <p:cNvCxnSpPr/>
          <p:nvPr>
            <p:custDataLst>
              <p:tags r:id="rId274"/>
            </p:custDataLst>
          </p:nvPr>
        </p:nvCxnSpPr>
        <p:spPr>
          <a:xfrm flipH="1">
            <a:off x="10928350" y="6563360"/>
            <a:ext cx="656590" cy="889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5" name="直接连接符 494" title="非零扇区"/>
          <p:cNvCxnSpPr/>
          <p:nvPr>
            <p:custDataLst>
              <p:tags r:id="rId275"/>
            </p:custDataLst>
          </p:nvPr>
        </p:nvCxnSpPr>
        <p:spPr>
          <a:xfrm flipV="1">
            <a:off x="9403715" y="6566535"/>
            <a:ext cx="743585" cy="254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6" name="文本框 495"/>
          <p:cNvSpPr txBox="1"/>
          <p:nvPr>
            <p:custDataLst>
              <p:tags r:id="rId276"/>
            </p:custDataLst>
          </p:nvPr>
        </p:nvSpPr>
        <p:spPr>
          <a:xfrm>
            <a:off x="10100945" y="6452870"/>
            <a:ext cx="868680" cy="22987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sz="9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全零数据扇区</a:t>
            </a:r>
            <a:endParaRPr lang="zh-CN" sz="9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77"/>
            </p:custDataLst>
          </p:nvPr>
        </p:nvSpPr>
        <p:spPr>
          <a:xfrm>
            <a:off x="390525" y="3618230"/>
            <a:ext cx="3678555" cy="311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1.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一个</a:t>
            </a:r>
            <a:r>
              <a:rPr lang="en-US" altLang="zh-CN" sz="1200">
                <a:sym typeface="+mn-ea"/>
              </a:rPr>
              <a:t>IO</a:t>
            </a:r>
            <a:r>
              <a:rPr lang="zh-CN" altLang="en-US" sz="1200">
                <a:sym typeface="+mn-ea"/>
              </a:rPr>
              <a:t>数据簇包括</a:t>
            </a:r>
            <a:r>
              <a:rPr lang="en-US" altLang="zh-CN" sz="1200">
                <a:sym typeface="+mn-ea"/>
              </a:rPr>
              <a:t>N(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1024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个扇区，如右图和上图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M+1(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702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个扇区的非零数据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包括</a:t>
            </a:r>
            <a:r>
              <a:rPr lang="en-US" altLang="zh-CN" sz="1200">
                <a:sym typeface="+mn-ea"/>
              </a:rPr>
              <a:t>N-M-1(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322</a:t>
            </a:r>
            <a:r>
              <a:rPr lang="en-US" altLang="zh-CN" sz="1200">
                <a:sym typeface="+mn-ea"/>
              </a:rPr>
              <a:t>)</a:t>
            </a:r>
            <a:r>
              <a:rPr lang="zh-CN" altLang="en-US" sz="1200">
                <a:sym typeface="+mn-ea"/>
              </a:rPr>
              <a:t>个扇区的全零数据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4.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PRE_LBA[10]</a:t>
            </a:r>
            <a:r>
              <a:rPr lang="zh-CN" altLang="en-US" sz="1200">
                <a:solidFill>
                  <a:schemeClr val="tx1"/>
                </a:solidFill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数组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，如上图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6.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7.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队列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zh-CN" altLang="en-US" sz="1200">
                <a:sym typeface="+mn-ea"/>
              </a:rPr>
              <a:t>每个扇区中的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8.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前向链表，如下一页</a:t>
            </a:r>
            <a:endParaRPr lang="en-US" altLang="zh-CN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9.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链表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后向链表，如下一页</a:t>
            </a:r>
            <a:endParaRPr lang="zh-C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</a:t>
            </a:r>
            <a:r>
              <a:rPr lang="en-US" altLang="zh-CN" sz="1200">
                <a:sym typeface="+mn-ea"/>
              </a:rPr>
              <a:t>PRE_LBA[10]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LBA_LIST[100]</a:t>
            </a:r>
            <a:r>
              <a:rPr lang="zh-CN" altLang="en-US" sz="1200">
                <a:sym typeface="+mn-ea"/>
              </a:rPr>
              <a:t>形成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强双向链表</a:t>
            </a:r>
            <a:endParaRPr lang="en-US" altLang="zh-CN" sz="1200">
              <a:sym typeface="+mn-ea"/>
            </a:endParaRPr>
          </a:p>
        </p:txBody>
      </p:sp>
    </p:spTree>
    <p:custDataLst>
      <p:tags r:id="rId278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483108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无状态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2511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</a:t>
            </a:r>
            <a:endParaRPr lang="en-US" altLang="zh-CN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9925" y="1434465"/>
            <a:ext cx="648970" cy="5161280"/>
            <a:chOff x="2251" y="2259"/>
            <a:chExt cx="1022" cy="8128"/>
          </a:xfrm>
        </p:grpSpPr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96415" y="1434465"/>
            <a:ext cx="648970" cy="5161280"/>
            <a:chOff x="2251" y="2259"/>
            <a:chExt cx="1022" cy="8128"/>
          </a:xfrm>
        </p:grpSpPr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7" name="文本框 76"/>
            <p:cNvSpPr txBox="1"/>
            <p:nvPr>
              <p:custDataLst>
                <p:tags r:id="rId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922905" y="1434465"/>
            <a:ext cx="648970" cy="5161280"/>
            <a:chOff x="2251" y="2259"/>
            <a:chExt cx="1022" cy="8128"/>
          </a:xfrm>
        </p:grpSpPr>
        <p:sp>
          <p:nvSpPr>
            <p:cNvPr id="83" name="文本框 82"/>
            <p:cNvSpPr txBox="1"/>
            <p:nvPr>
              <p:custDataLst>
                <p:tags r:id="rId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049395" y="1434465"/>
            <a:ext cx="648970" cy="5161280"/>
            <a:chOff x="2251" y="2259"/>
            <a:chExt cx="1022" cy="8128"/>
          </a:xfrm>
        </p:grpSpPr>
        <p:sp>
          <p:nvSpPr>
            <p:cNvPr id="109" name="文本框 108"/>
            <p:cNvSpPr txBox="1"/>
            <p:nvPr>
              <p:custDataLst>
                <p:tags r:id="rId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175885" y="1434465"/>
            <a:ext cx="648970" cy="5161280"/>
            <a:chOff x="2251" y="2259"/>
            <a:chExt cx="1022" cy="8128"/>
          </a:xfrm>
        </p:grpSpPr>
        <p:sp>
          <p:nvSpPr>
            <p:cNvPr id="161" name="文本框 160"/>
            <p:cNvSpPr txBox="1"/>
            <p:nvPr>
              <p:custDataLst>
                <p:tags r:id="rId10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0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0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0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0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0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1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1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0" name="文本框 169"/>
            <p:cNvSpPr txBox="1"/>
            <p:nvPr>
              <p:custDataLst>
                <p:tags r:id="rId11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11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2" name="文本框 171"/>
            <p:cNvSpPr txBox="1"/>
            <p:nvPr>
              <p:custDataLst>
                <p:tags r:id="rId11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3" name="文本框 172"/>
            <p:cNvSpPr txBox="1"/>
            <p:nvPr>
              <p:custDataLst>
                <p:tags r:id="rId11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4" name="文本框 173"/>
            <p:cNvSpPr txBox="1"/>
            <p:nvPr>
              <p:custDataLst>
                <p:tags r:id="rId11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5" name="文本框 174"/>
            <p:cNvSpPr txBox="1"/>
            <p:nvPr>
              <p:custDataLst>
                <p:tags r:id="rId11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6" name="文本框 175"/>
            <p:cNvSpPr txBox="1"/>
            <p:nvPr>
              <p:custDataLst>
                <p:tags r:id="rId11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7" name="文本框 176"/>
            <p:cNvSpPr txBox="1"/>
            <p:nvPr>
              <p:custDataLst>
                <p:tags r:id="rId11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8" name="文本框 177"/>
            <p:cNvSpPr txBox="1"/>
            <p:nvPr>
              <p:custDataLst>
                <p:tags r:id="rId12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9" name="文本框 178"/>
            <p:cNvSpPr txBox="1"/>
            <p:nvPr>
              <p:custDataLst>
                <p:tags r:id="rId12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0" name="文本框 179"/>
            <p:cNvSpPr txBox="1"/>
            <p:nvPr>
              <p:custDataLst>
                <p:tags r:id="rId12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1" name="文本框 180"/>
            <p:cNvSpPr txBox="1"/>
            <p:nvPr>
              <p:custDataLst>
                <p:tags r:id="rId12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2" name="文本框 181"/>
            <p:cNvSpPr txBox="1"/>
            <p:nvPr>
              <p:custDataLst>
                <p:tags r:id="rId12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3" name="文本框 182"/>
            <p:cNvSpPr txBox="1"/>
            <p:nvPr>
              <p:custDataLst>
                <p:tags r:id="rId12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4" name="文本框 183"/>
            <p:cNvSpPr txBox="1"/>
            <p:nvPr>
              <p:custDataLst>
                <p:tags r:id="rId12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5" name="文本框 184"/>
            <p:cNvSpPr txBox="1"/>
            <p:nvPr>
              <p:custDataLst>
                <p:tags r:id="rId12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6" name="文本框 185"/>
            <p:cNvSpPr txBox="1"/>
            <p:nvPr>
              <p:custDataLst>
                <p:tags r:id="rId12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302375" y="1434465"/>
            <a:ext cx="648970" cy="5161280"/>
            <a:chOff x="2251" y="2259"/>
            <a:chExt cx="1022" cy="8128"/>
          </a:xfrm>
        </p:grpSpPr>
        <p:sp>
          <p:nvSpPr>
            <p:cNvPr id="188" name="文本框 187"/>
            <p:cNvSpPr txBox="1"/>
            <p:nvPr>
              <p:custDataLst>
                <p:tags r:id="rId12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9" name="文本框 188"/>
            <p:cNvSpPr txBox="1"/>
            <p:nvPr>
              <p:custDataLst>
                <p:tags r:id="rId13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0" name="文本框 189"/>
            <p:cNvSpPr txBox="1"/>
            <p:nvPr>
              <p:custDataLst>
                <p:tags r:id="rId13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1" name="文本框 190"/>
            <p:cNvSpPr txBox="1"/>
            <p:nvPr>
              <p:custDataLst>
                <p:tags r:id="rId13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2" name="文本框 191"/>
            <p:cNvSpPr txBox="1"/>
            <p:nvPr>
              <p:custDataLst>
                <p:tags r:id="rId13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3" name="文本框 192"/>
            <p:cNvSpPr txBox="1"/>
            <p:nvPr>
              <p:custDataLst>
                <p:tags r:id="rId13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4" name="文本框 193"/>
            <p:cNvSpPr txBox="1"/>
            <p:nvPr>
              <p:custDataLst>
                <p:tags r:id="rId13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3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6" name="文本框 195"/>
            <p:cNvSpPr txBox="1"/>
            <p:nvPr>
              <p:custDataLst>
                <p:tags r:id="rId13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7" name="文本框 196"/>
            <p:cNvSpPr txBox="1"/>
            <p:nvPr>
              <p:custDataLst>
                <p:tags r:id="rId13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8" name="文本框 197"/>
            <p:cNvSpPr txBox="1"/>
            <p:nvPr>
              <p:custDataLst>
                <p:tags r:id="rId13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9" name="文本框 198"/>
            <p:cNvSpPr txBox="1"/>
            <p:nvPr>
              <p:custDataLst>
                <p:tags r:id="rId14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0" name="文本框 199"/>
            <p:cNvSpPr txBox="1"/>
            <p:nvPr>
              <p:custDataLst>
                <p:tags r:id="rId14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1" name="文本框 200"/>
            <p:cNvSpPr txBox="1"/>
            <p:nvPr>
              <p:custDataLst>
                <p:tags r:id="rId14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2" name="文本框 201"/>
            <p:cNvSpPr txBox="1"/>
            <p:nvPr>
              <p:custDataLst>
                <p:tags r:id="rId14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3" name="文本框 202"/>
            <p:cNvSpPr txBox="1"/>
            <p:nvPr>
              <p:custDataLst>
                <p:tags r:id="rId14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4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14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14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7" name="文本框 206"/>
            <p:cNvSpPr txBox="1"/>
            <p:nvPr>
              <p:custDataLst>
                <p:tags r:id="rId14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4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9" name="文本框 208"/>
            <p:cNvSpPr txBox="1"/>
            <p:nvPr>
              <p:custDataLst>
                <p:tags r:id="rId15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0" name="文本框 209"/>
            <p:cNvSpPr txBox="1"/>
            <p:nvPr>
              <p:custDataLst>
                <p:tags r:id="rId15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1" name="文本框 210"/>
            <p:cNvSpPr txBox="1"/>
            <p:nvPr>
              <p:custDataLst>
                <p:tags r:id="rId15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2" name="文本框 211"/>
            <p:cNvSpPr txBox="1"/>
            <p:nvPr>
              <p:custDataLst>
                <p:tags r:id="rId15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428865" y="1434465"/>
            <a:ext cx="648970" cy="5161280"/>
            <a:chOff x="2251" y="2259"/>
            <a:chExt cx="1022" cy="8128"/>
          </a:xfrm>
        </p:grpSpPr>
        <p:sp>
          <p:nvSpPr>
            <p:cNvPr id="214" name="文本框 213"/>
            <p:cNvSpPr txBox="1"/>
            <p:nvPr>
              <p:custDataLst>
                <p:tags r:id="rId15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5" name="文本框 214"/>
            <p:cNvSpPr txBox="1"/>
            <p:nvPr>
              <p:custDataLst>
                <p:tags r:id="rId15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6" name="文本框 215"/>
            <p:cNvSpPr txBox="1"/>
            <p:nvPr>
              <p:custDataLst>
                <p:tags r:id="rId15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15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8" name="文本框 217"/>
            <p:cNvSpPr txBox="1"/>
            <p:nvPr>
              <p:custDataLst>
                <p:tags r:id="rId15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9" name="文本框 218"/>
            <p:cNvSpPr txBox="1"/>
            <p:nvPr>
              <p:custDataLst>
                <p:tags r:id="rId15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0" name="文本框 219"/>
            <p:cNvSpPr txBox="1"/>
            <p:nvPr>
              <p:custDataLst>
                <p:tags r:id="rId16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1" name="文本框 220"/>
            <p:cNvSpPr txBox="1"/>
            <p:nvPr>
              <p:custDataLst>
                <p:tags r:id="rId16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2" name="文本框 221"/>
            <p:cNvSpPr txBox="1"/>
            <p:nvPr>
              <p:custDataLst>
                <p:tags r:id="rId16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3" name="文本框 222"/>
            <p:cNvSpPr txBox="1"/>
            <p:nvPr>
              <p:custDataLst>
                <p:tags r:id="rId16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4" name="文本框 223"/>
            <p:cNvSpPr txBox="1"/>
            <p:nvPr>
              <p:custDataLst>
                <p:tags r:id="rId16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5" name="文本框 224"/>
            <p:cNvSpPr txBox="1"/>
            <p:nvPr>
              <p:custDataLst>
                <p:tags r:id="rId16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6" name="文本框 225"/>
            <p:cNvSpPr txBox="1"/>
            <p:nvPr>
              <p:custDataLst>
                <p:tags r:id="rId16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7" name="文本框 226"/>
            <p:cNvSpPr txBox="1"/>
            <p:nvPr>
              <p:custDataLst>
                <p:tags r:id="rId16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8" name="文本框 227"/>
            <p:cNvSpPr txBox="1"/>
            <p:nvPr>
              <p:custDataLst>
                <p:tags r:id="rId16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9" name="文本框 228"/>
            <p:cNvSpPr txBox="1"/>
            <p:nvPr>
              <p:custDataLst>
                <p:tags r:id="rId16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0" name="文本框 229"/>
            <p:cNvSpPr txBox="1"/>
            <p:nvPr>
              <p:custDataLst>
                <p:tags r:id="rId17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1" name="文本框 230"/>
            <p:cNvSpPr txBox="1"/>
            <p:nvPr>
              <p:custDataLst>
                <p:tags r:id="rId17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2" name="文本框 231"/>
            <p:cNvSpPr txBox="1"/>
            <p:nvPr>
              <p:custDataLst>
                <p:tags r:id="rId17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3" name="文本框 232"/>
            <p:cNvSpPr txBox="1"/>
            <p:nvPr>
              <p:custDataLst>
                <p:tags r:id="rId17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4" name="文本框 233"/>
            <p:cNvSpPr txBox="1"/>
            <p:nvPr>
              <p:custDataLst>
                <p:tags r:id="rId17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5" name="文本框 234"/>
            <p:cNvSpPr txBox="1"/>
            <p:nvPr>
              <p:custDataLst>
                <p:tags r:id="rId17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6" name="文本框 235"/>
            <p:cNvSpPr txBox="1"/>
            <p:nvPr>
              <p:custDataLst>
                <p:tags r:id="rId17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7" name="文本框 236"/>
            <p:cNvSpPr txBox="1"/>
            <p:nvPr>
              <p:custDataLst>
                <p:tags r:id="rId17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7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8555355" y="1434465"/>
            <a:ext cx="648970" cy="5161280"/>
            <a:chOff x="2251" y="2259"/>
            <a:chExt cx="1022" cy="8128"/>
          </a:xfrm>
        </p:grpSpPr>
        <p:sp>
          <p:nvSpPr>
            <p:cNvPr id="240" name="文本框 239"/>
            <p:cNvSpPr txBox="1"/>
            <p:nvPr>
              <p:custDataLst>
                <p:tags r:id="rId17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1" name="文本框 240"/>
            <p:cNvSpPr txBox="1"/>
            <p:nvPr>
              <p:custDataLst>
                <p:tags r:id="rId18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2" name="文本框 241"/>
            <p:cNvSpPr txBox="1"/>
            <p:nvPr>
              <p:custDataLst>
                <p:tags r:id="rId18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3" name="文本框 242"/>
            <p:cNvSpPr txBox="1"/>
            <p:nvPr>
              <p:custDataLst>
                <p:tags r:id="rId18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4" name="文本框 243"/>
            <p:cNvSpPr txBox="1"/>
            <p:nvPr>
              <p:custDataLst>
                <p:tags r:id="rId18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5" name="文本框 244"/>
            <p:cNvSpPr txBox="1"/>
            <p:nvPr>
              <p:custDataLst>
                <p:tags r:id="rId18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8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7" name="文本框 246"/>
            <p:cNvSpPr txBox="1"/>
            <p:nvPr>
              <p:custDataLst>
                <p:tags r:id="rId18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8" name="文本框 247"/>
            <p:cNvSpPr txBox="1"/>
            <p:nvPr>
              <p:custDataLst>
                <p:tags r:id="rId18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9" name="文本框 248"/>
            <p:cNvSpPr txBox="1"/>
            <p:nvPr>
              <p:custDataLst>
                <p:tags r:id="rId18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8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1" name="文本框 250"/>
            <p:cNvSpPr txBox="1"/>
            <p:nvPr>
              <p:custDataLst>
                <p:tags r:id="rId19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2" name="文本框 251"/>
            <p:cNvSpPr txBox="1"/>
            <p:nvPr>
              <p:custDataLst>
                <p:tags r:id="rId19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3" name="文本框 252"/>
            <p:cNvSpPr txBox="1"/>
            <p:nvPr>
              <p:custDataLst>
                <p:tags r:id="rId19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4" name="文本框 253"/>
            <p:cNvSpPr txBox="1"/>
            <p:nvPr>
              <p:custDataLst>
                <p:tags r:id="rId19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5" name="文本框 254"/>
            <p:cNvSpPr txBox="1"/>
            <p:nvPr>
              <p:custDataLst>
                <p:tags r:id="rId19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6" name="文本框 255"/>
            <p:cNvSpPr txBox="1"/>
            <p:nvPr>
              <p:custDataLst>
                <p:tags r:id="rId19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7" name="文本框 256"/>
            <p:cNvSpPr txBox="1"/>
            <p:nvPr>
              <p:custDataLst>
                <p:tags r:id="rId19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8" name="文本框 257"/>
            <p:cNvSpPr txBox="1"/>
            <p:nvPr>
              <p:custDataLst>
                <p:tags r:id="rId19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9" name="文本框 258"/>
            <p:cNvSpPr txBox="1"/>
            <p:nvPr>
              <p:custDataLst>
                <p:tags r:id="rId19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19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1" name="文本框 260"/>
            <p:cNvSpPr txBox="1"/>
            <p:nvPr>
              <p:custDataLst>
                <p:tags r:id="rId20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2" name="文本框 261"/>
            <p:cNvSpPr txBox="1"/>
            <p:nvPr>
              <p:custDataLst>
                <p:tags r:id="rId20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20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20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317" name="曲线连接符 316"/>
          <p:cNvCxnSpPr/>
          <p:nvPr>
            <p:custDataLst>
              <p:tags r:id="rId204"/>
            </p:custDataLst>
          </p:nvPr>
        </p:nvCxnSpPr>
        <p:spPr>
          <a:xfrm rot="10800000" flipH="1" flipV="1">
            <a:off x="65976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8" name="曲线连接符 317"/>
          <p:cNvCxnSpPr/>
          <p:nvPr>
            <p:custDataLst>
              <p:tags r:id="rId205"/>
            </p:custDataLst>
          </p:nvPr>
        </p:nvCxnSpPr>
        <p:spPr>
          <a:xfrm rot="10800000" flipH="1" flipV="1">
            <a:off x="179451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曲线连接符 318"/>
          <p:cNvCxnSpPr/>
          <p:nvPr>
            <p:custDataLst>
              <p:tags r:id="rId206"/>
            </p:custDataLst>
          </p:nvPr>
        </p:nvCxnSpPr>
        <p:spPr>
          <a:xfrm rot="10800000" flipH="1" flipV="1">
            <a:off x="292100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0" name="曲线连接符 319"/>
          <p:cNvCxnSpPr/>
          <p:nvPr>
            <p:custDataLst>
              <p:tags r:id="rId207"/>
            </p:custDataLst>
          </p:nvPr>
        </p:nvCxnSpPr>
        <p:spPr>
          <a:xfrm rot="10800000" flipH="1" flipV="1">
            <a:off x="405574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曲线连接符 320"/>
          <p:cNvCxnSpPr/>
          <p:nvPr>
            <p:custDataLst>
              <p:tags r:id="rId208"/>
            </p:custDataLst>
          </p:nvPr>
        </p:nvCxnSpPr>
        <p:spPr>
          <a:xfrm rot="10800000" flipH="1" flipV="1">
            <a:off x="518223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曲线连接符 321"/>
          <p:cNvCxnSpPr/>
          <p:nvPr>
            <p:custDataLst>
              <p:tags r:id="rId209"/>
            </p:custDataLst>
          </p:nvPr>
        </p:nvCxnSpPr>
        <p:spPr>
          <a:xfrm rot="10800000" flipH="1" flipV="1">
            <a:off x="6292215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3" name="曲线连接符 322"/>
          <p:cNvCxnSpPr/>
          <p:nvPr>
            <p:custDataLst>
              <p:tags r:id="rId210"/>
            </p:custDataLst>
          </p:nvPr>
        </p:nvCxnSpPr>
        <p:spPr>
          <a:xfrm rot="10800000" flipH="1" flipV="1">
            <a:off x="742696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4" name="曲线连接符 323"/>
          <p:cNvCxnSpPr/>
          <p:nvPr>
            <p:custDataLst>
              <p:tags r:id="rId211"/>
            </p:custDataLst>
          </p:nvPr>
        </p:nvCxnSpPr>
        <p:spPr>
          <a:xfrm rot="10800000" flipH="1" flipV="1">
            <a:off x="855345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58" idx="1"/>
            <a:endCxn id="39" idx="3"/>
          </p:cNvCxnSpPr>
          <p:nvPr>
            <p:custDataLst>
              <p:tags r:id="rId212"/>
            </p:custDataLst>
          </p:nvPr>
        </p:nvCxnSpPr>
        <p:spPr>
          <a:xfrm flipH="1">
            <a:off x="126365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直接连接符 327"/>
          <p:cNvCxnSpPr>
            <a:endCxn id="40" idx="3"/>
          </p:cNvCxnSpPr>
          <p:nvPr>
            <p:custDataLst>
              <p:tags r:id="rId213"/>
            </p:custDataLst>
          </p:nvPr>
        </p:nvCxnSpPr>
        <p:spPr>
          <a:xfrm flipH="1">
            <a:off x="1263650" y="1570990"/>
            <a:ext cx="1711325" cy="1913255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9" name="直接连接符 328"/>
          <p:cNvCxnSpPr>
            <a:stCxn id="110" idx="1"/>
            <a:endCxn id="41" idx="3"/>
          </p:cNvCxnSpPr>
          <p:nvPr>
            <p:custDataLst>
              <p:tags r:id="rId214"/>
            </p:custDataLst>
          </p:nvPr>
        </p:nvCxnSpPr>
        <p:spPr>
          <a:xfrm flipH="1">
            <a:off x="1263650" y="1575435"/>
            <a:ext cx="2841625" cy="212090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163" idx="1"/>
            <a:endCxn id="42" idx="3"/>
          </p:cNvCxnSpPr>
          <p:nvPr>
            <p:custDataLst>
              <p:tags r:id="rId215"/>
            </p:custDataLst>
          </p:nvPr>
        </p:nvCxnSpPr>
        <p:spPr>
          <a:xfrm flipH="1">
            <a:off x="1263650" y="1575435"/>
            <a:ext cx="3968115" cy="233299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1" name="直接连接符 330"/>
          <p:cNvCxnSpPr>
            <a:stCxn id="189" idx="1"/>
            <a:endCxn id="43" idx="3"/>
          </p:cNvCxnSpPr>
          <p:nvPr>
            <p:custDataLst>
              <p:tags r:id="rId216"/>
            </p:custDataLst>
          </p:nvPr>
        </p:nvCxnSpPr>
        <p:spPr>
          <a:xfrm flipH="1">
            <a:off x="1263650" y="1575435"/>
            <a:ext cx="5094605" cy="254508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2" name="直接连接符 331"/>
          <p:cNvCxnSpPr>
            <a:stCxn id="215" idx="1"/>
            <a:endCxn id="44" idx="3"/>
          </p:cNvCxnSpPr>
          <p:nvPr>
            <p:custDataLst>
              <p:tags r:id="rId217"/>
            </p:custDataLst>
          </p:nvPr>
        </p:nvCxnSpPr>
        <p:spPr>
          <a:xfrm flipH="1">
            <a:off x="1263650" y="1575435"/>
            <a:ext cx="6221095" cy="275717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3" name="直接连接符 332"/>
          <p:cNvCxnSpPr>
            <a:stCxn id="241" idx="1"/>
            <a:endCxn id="45" idx="3"/>
          </p:cNvCxnSpPr>
          <p:nvPr>
            <p:custDataLst>
              <p:tags r:id="rId218"/>
            </p:custDataLst>
          </p:nvPr>
        </p:nvCxnSpPr>
        <p:spPr>
          <a:xfrm flipH="1">
            <a:off x="1263650" y="1575435"/>
            <a:ext cx="7347585" cy="296926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stCxn id="31" idx="3"/>
            <a:endCxn id="60" idx="1"/>
          </p:cNvCxnSpPr>
          <p:nvPr>
            <p:custDataLst>
              <p:tags r:id="rId219"/>
            </p:custDataLst>
          </p:nvPr>
        </p:nvCxnSpPr>
        <p:spPr>
          <a:xfrm>
            <a:off x="1263650" y="1575435"/>
            <a:ext cx="588645" cy="4241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58" idx="3"/>
            <a:endCxn id="86" idx="1"/>
          </p:cNvCxnSpPr>
          <p:nvPr>
            <p:custDataLst>
              <p:tags r:id="rId220"/>
            </p:custDataLst>
          </p:nvPr>
        </p:nvCxnSpPr>
        <p:spPr>
          <a:xfrm>
            <a:off x="2390140" y="1575435"/>
            <a:ext cx="588645" cy="4241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>
            <p:custDataLst>
              <p:tags r:id="rId221"/>
            </p:custDataLst>
          </p:nvPr>
        </p:nvCxnSpPr>
        <p:spPr>
          <a:xfrm>
            <a:off x="3516630" y="1570990"/>
            <a:ext cx="588645" cy="42418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>
            <p:custDataLst>
              <p:tags r:id="rId222"/>
            </p:custDataLst>
          </p:nvPr>
        </p:nvCxnSpPr>
        <p:spPr>
          <a:xfrm>
            <a:off x="4643120" y="1570990"/>
            <a:ext cx="588645" cy="42418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>
            <p:custDataLst>
              <p:tags r:id="rId223"/>
            </p:custDataLst>
          </p:nvPr>
        </p:nvCxnSpPr>
        <p:spPr>
          <a:xfrm>
            <a:off x="5769610" y="1575435"/>
            <a:ext cx="588645" cy="42418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直接连接符 340"/>
          <p:cNvCxnSpPr/>
          <p:nvPr>
            <p:custDataLst>
              <p:tags r:id="rId224"/>
            </p:custDataLst>
          </p:nvPr>
        </p:nvCxnSpPr>
        <p:spPr>
          <a:xfrm>
            <a:off x="6896100" y="1570990"/>
            <a:ext cx="588645" cy="42418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直接连接符 341"/>
          <p:cNvCxnSpPr/>
          <p:nvPr>
            <p:custDataLst>
              <p:tags r:id="rId225"/>
            </p:custDataLst>
          </p:nvPr>
        </p:nvCxnSpPr>
        <p:spPr>
          <a:xfrm>
            <a:off x="8022590" y="1575435"/>
            <a:ext cx="588645" cy="42418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1" idx="3"/>
            <a:endCxn id="87" idx="1"/>
          </p:cNvCxnSpPr>
          <p:nvPr>
            <p:custDataLst>
              <p:tags r:id="rId226"/>
            </p:custDataLst>
          </p:nvPr>
        </p:nvCxnSpPr>
        <p:spPr>
          <a:xfrm>
            <a:off x="1263650" y="1575435"/>
            <a:ext cx="1715135" cy="63627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58" idx="3"/>
            <a:endCxn id="113" idx="1"/>
          </p:cNvCxnSpPr>
          <p:nvPr>
            <p:custDataLst>
              <p:tags r:id="rId227"/>
            </p:custDataLst>
          </p:nvPr>
        </p:nvCxnSpPr>
        <p:spPr>
          <a:xfrm>
            <a:off x="2390140" y="1575435"/>
            <a:ext cx="1715135" cy="63627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1" idx="3"/>
            <a:endCxn id="114" idx="1"/>
          </p:cNvCxnSpPr>
          <p:nvPr>
            <p:custDataLst>
              <p:tags r:id="rId228"/>
            </p:custDataLst>
          </p:nvPr>
        </p:nvCxnSpPr>
        <p:spPr>
          <a:xfrm>
            <a:off x="1263650" y="1575435"/>
            <a:ext cx="2841625" cy="848360"/>
          </a:xfrm>
          <a:prstGeom prst="line">
            <a:avLst/>
          </a:prstGeom>
          <a:ln w="9525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84" idx="3"/>
            <a:endCxn id="166" idx="1"/>
          </p:cNvCxnSpPr>
          <p:nvPr>
            <p:custDataLst>
              <p:tags r:id="rId229"/>
            </p:custDataLst>
          </p:nvPr>
        </p:nvCxnSpPr>
        <p:spPr>
          <a:xfrm>
            <a:off x="3516630" y="1575435"/>
            <a:ext cx="1715135" cy="63627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58" idx="3"/>
            <a:endCxn id="167" idx="1"/>
          </p:cNvCxnSpPr>
          <p:nvPr>
            <p:custDataLst>
              <p:tags r:id="rId230"/>
            </p:custDataLst>
          </p:nvPr>
        </p:nvCxnSpPr>
        <p:spPr>
          <a:xfrm>
            <a:off x="2390140" y="1575435"/>
            <a:ext cx="2841625" cy="848360"/>
          </a:xfrm>
          <a:prstGeom prst="line">
            <a:avLst/>
          </a:prstGeom>
          <a:ln w="9525">
            <a:solidFill>
              <a:srgbClr val="29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110" idx="3"/>
            <a:endCxn id="192" idx="1"/>
          </p:cNvCxnSpPr>
          <p:nvPr>
            <p:custDataLst>
              <p:tags r:id="rId231"/>
            </p:custDataLst>
          </p:nvPr>
        </p:nvCxnSpPr>
        <p:spPr>
          <a:xfrm>
            <a:off x="4643120" y="1575435"/>
            <a:ext cx="1715135" cy="63627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84" idx="3"/>
            <a:endCxn id="193" idx="1"/>
          </p:cNvCxnSpPr>
          <p:nvPr>
            <p:custDataLst>
              <p:tags r:id="rId232"/>
            </p:custDataLst>
          </p:nvPr>
        </p:nvCxnSpPr>
        <p:spPr>
          <a:xfrm>
            <a:off x="3516630" y="1575435"/>
            <a:ext cx="2841625" cy="848360"/>
          </a:xfrm>
          <a:prstGeom prst="line">
            <a:avLst/>
          </a:prstGeom>
          <a:ln w="9525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544830" y="1096645"/>
            <a:ext cx="86042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强双向链表：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每个节点，第一个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指针指向自已，99个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指针指向后向节点，10个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pre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指针指向前向节点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353" name="文本框 352"/>
          <p:cNvSpPr txBox="1"/>
          <p:nvPr>
            <p:custDataLst>
              <p:tags r:id="rId233"/>
            </p:custDataLst>
          </p:nvPr>
        </p:nvSpPr>
        <p:spPr>
          <a:xfrm>
            <a:off x="9582785" y="1347470"/>
            <a:ext cx="1977390" cy="5335905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354" name="组合 353"/>
          <p:cNvGrpSpPr/>
          <p:nvPr/>
        </p:nvGrpSpPr>
        <p:grpSpPr>
          <a:xfrm>
            <a:off x="10808335" y="1434465"/>
            <a:ext cx="648970" cy="5161280"/>
            <a:chOff x="2251" y="2259"/>
            <a:chExt cx="1022" cy="8128"/>
          </a:xfrm>
        </p:grpSpPr>
        <p:sp>
          <p:nvSpPr>
            <p:cNvPr id="355" name="文本框 354"/>
            <p:cNvSpPr txBox="1"/>
            <p:nvPr>
              <p:custDataLst>
                <p:tags r:id="rId234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235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7" name="文本框 356"/>
            <p:cNvSpPr txBox="1"/>
            <p:nvPr>
              <p:custDataLst>
                <p:tags r:id="rId236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237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238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239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240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241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242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243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244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245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246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247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248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0" name="文本框 369"/>
            <p:cNvSpPr txBox="1"/>
            <p:nvPr>
              <p:custDataLst>
                <p:tags r:id="rId249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1" name="文本框 370"/>
            <p:cNvSpPr txBox="1"/>
            <p:nvPr>
              <p:custDataLst>
                <p:tags r:id="rId250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51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3" name="文本框 372"/>
            <p:cNvSpPr txBox="1"/>
            <p:nvPr>
              <p:custDataLst>
                <p:tags r:id="rId252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4" name="文本框 373"/>
            <p:cNvSpPr txBox="1"/>
            <p:nvPr>
              <p:custDataLst>
                <p:tags r:id="rId253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5" name="文本框 374"/>
            <p:cNvSpPr txBox="1"/>
            <p:nvPr>
              <p:custDataLst>
                <p:tags r:id="rId254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6" name="文本框 375"/>
            <p:cNvSpPr txBox="1"/>
            <p:nvPr>
              <p:custDataLst>
                <p:tags r:id="rId255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7" name="文本框 376"/>
            <p:cNvSpPr txBox="1"/>
            <p:nvPr>
              <p:custDataLst>
                <p:tags r:id="rId256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57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9" name="文本框 378"/>
            <p:cNvSpPr txBox="1"/>
            <p:nvPr>
              <p:custDataLst>
                <p:tags r:id="rId258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0" name="组合 379"/>
          <p:cNvGrpSpPr/>
          <p:nvPr/>
        </p:nvGrpSpPr>
        <p:grpSpPr>
          <a:xfrm>
            <a:off x="9681845" y="1434465"/>
            <a:ext cx="648970" cy="5161280"/>
            <a:chOff x="2251" y="2259"/>
            <a:chExt cx="1022" cy="8128"/>
          </a:xfrm>
        </p:grpSpPr>
        <p:sp>
          <p:nvSpPr>
            <p:cNvPr id="381" name="文本框 380"/>
            <p:cNvSpPr txBox="1"/>
            <p:nvPr>
              <p:custDataLst>
                <p:tags r:id="rId259"/>
              </p:custDataLst>
            </p:nvPr>
          </p:nvSpPr>
          <p:spPr>
            <a:xfrm>
              <a:off x="2251" y="2259"/>
              <a:ext cx="1022" cy="81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2" name="文本框 381"/>
            <p:cNvSpPr txBox="1"/>
            <p:nvPr>
              <p:custDataLst>
                <p:tags r:id="rId260"/>
              </p:custDataLst>
            </p:nvPr>
          </p:nvSpPr>
          <p:spPr>
            <a:xfrm>
              <a:off x="2339" y="234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HF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3" name="文本框 382"/>
            <p:cNvSpPr txBox="1"/>
            <p:nvPr>
              <p:custDataLst>
                <p:tags r:id="rId261"/>
              </p:custDataLst>
            </p:nvPr>
          </p:nvSpPr>
          <p:spPr>
            <a:xfrm>
              <a:off x="2339" y="268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magic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4" name="文本框 383"/>
            <p:cNvSpPr txBox="1"/>
            <p:nvPr>
              <p:custDataLst>
                <p:tags r:id="rId262"/>
              </p:custDataLst>
            </p:nvPr>
          </p:nvSpPr>
          <p:spPr>
            <a:xfrm>
              <a:off x="2339" y="301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kumimoji="0" 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[0]</a:t>
              </a: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5" name="文本框 384"/>
            <p:cNvSpPr txBox="1"/>
            <p:nvPr>
              <p:custDataLst>
                <p:tags r:id="rId263"/>
              </p:custDataLst>
            </p:nvPr>
          </p:nvSpPr>
          <p:spPr>
            <a:xfrm>
              <a:off x="2339" y="3348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6" name="文本框 385"/>
            <p:cNvSpPr txBox="1"/>
            <p:nvPr>
              <p:custDataLst>
                <p:tags r:id="rId264"/>
              </p:custDataLst>
            </p:nvPr>
          </p:nvSpPr>
          <p:spPr>
            <a:xfrm>
              <a:off x="2339" y="3682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5"/>
              </p:custDataLst>
            </p:nvPr>
          </p:nvSpPr>
          <p:spPr>
            <a:xfrm>
              <a:off x="2339" y="4016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8" name="文本框 387"/>
            <p:cNvSpPr txBox="1"/>
            <p:nvPr>
              <p:custDataLst>
                <p:tags r:id="rId266"/>
              </p:custDataLst>
            </p:nvPr>
          </p:nvSpPr>
          <p:spPr>
            <a:xfrm>
              <a:off x="2339" y="4350"/>
              <a:ext cx="847" cy="26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pre</a:t>
              </a:r>
              <a:r>
                <a:rPr lang="en-US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9" name="文本框 388"/>
            <p:cNvSpPr txBox="1"/>
            <p:nvPr>
              <p:custDataLst>
                <p:tags r:id="rId267"/>
              </p:custDataLst>
            </p:nvPr>
          </p:nvSpPr>
          <p:spPr>
            <a:xfrm>
              <a:off x="2339" y="4684"/>
              <a:ext cx="847" cy="26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LBA[0]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0" name="文本框 389"/>
            <p:cNvSpPr txBox="1"/>
            <p:nvPr>
              <p:custDataLst>
                <p:tags r:id="rId268"/>
              </p:custDataLst>
            </p:nvPr>
          </p:nvSpPr>
          <p:spPr>
            <a:xfrm>
              <a:off x="2339" y="501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LBA[1]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1" name="文本框 390"/>
            <p:cNvSpPr txBox="1"/>
            <p:nvPr>
              <p:custDataLst>
                <p:tags r:id="rId269"/>
              </p:custDataLst>
            </p:nvPr>
          </p:nvSpPr>
          <p:spPr>
            <a:xfrm>
              <a:off x="2339" y="535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LBA[2]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2" name="文本框 391"/>
            <p:cNvSpPr txBox="1"/>
            <p:nvPr>
              <p:custDataLst>
                <p:tags r:id="rId270"/>
              </p:custDataLst>
            </p:nvPr>
          </p:nvSpPr>
          <p:spPr>
            <a:xfrm>
              <a:off x="2339" y="568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LBA[3]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3" name="文本框 392"/>
            <p:cNvSpPr txBox="1"/>
            <p:nvPr>
              <p:custDataLst>
                <p:tags r:id="rId271"/>
              </p:custDataLst>
            </p:nvPr>
          </p:nvSpPr>
          <p:spPr>
            <a:xfrm>
              <a:off x="2339" y="602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LBA[4]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4" name="文本框 393"/>
            <p:cNvSpPr txBox="1"/>
            <p:nvPr>
              <p:custDataLst>
                <p:tags r:id="rId272"/>
              </p:custDataLst>
            </p:nvPr>
          </p:nvSpPr>
          <p:spPr>
            <a:xfrm>
              <a:off x="2339" y="635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LBA[5]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5" name="文本框 394"/>
            <p:cNvSpPr txBox="1"/>
            <p:nvPr>
              <p:custDataLst>
                <p:tags r:id="rId273"/>
              </p:custDataLst>
            </p:nvPr>
          </p:nvSpPr>
          <p:spPr>
            <a:xfrm>
              <a:off x="2339" y="668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LBA[6]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6" name="文本框 395"/>
            <p:cNvSpPr txBox="1"/>
            <p:nvPr>
              <p:custDataLst>
                <p:tags r:id="rId274"/>
              </p:custDataLst>
            </p:nvPr>
          </p:nvSpPr>
          <p:spPr>
            <a:xfrm>
              <a:off x="2339" y="702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LBA[7]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7" name="文本框 396"/>
            <p:cNvSpPr txBox="1"/>
            <p:nvPr>
              <p:custDataLst>
                <p:tags r:id="rId275"/>
              </p:custDataLst>
            </p:nvPr>
          </p:nvSpPr>
          <p:spPr>
            <a:xfrm>
              <a:off x="2339" y="7356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8" name="文本框 397"/>
            <p:cNvSpPr txBox="1"/>
            <p:nvPr>
              <p:custDataLst>
                <p:tags r:id="rId276"/>
              </p:custDataLst>
            </p:nvPr>
          </p:nvSpPr>
          <p:spPr>
            <a:xfrm>
              <a:off x="2339" y="7690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9" name="文本框 398"/>
            <p:cNvSpPr txBox="1"/>
            <p:nvPr>
              <p:custDataLst>
                <p:tags r:id="rId277"/>
              </p:custDataLst>
            </p:nvPr>
          </p:nvSpPr>
          <p:spPr>
            <a:xfrm>
              <a:off x="2339" y="8024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0" name="文本框 399"/>
            <p:cNvSpPr txBox="1"/>
            <p:nvPr>
              <p:custDataLst>
                <p:tags r:id="rId278"/>
              </p:custDataLst>
            </p:nvPr>
          </p:nvSpPr>
          <p:spPr>
            <a:xfrm>
              <a:off x="2339" y="8358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LBA[98]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1" name="文本框 400"/>
            <p:cNvSpPr txBox="1"/>
            <p:nvPr>
              <p:custDataLst>
                <p:tags r:id="rId279"/>
              </p:custDataLst>
            </p:nvPr>
          </p:nvSpPr>
          <p:spPr>
            <a:xfrm>
              <a:off x="2339" y="8692"/>
              <a:ext cx="847" cy="269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00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LBA[99]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2" name="文本框 401"/>
            <p:cNvSpPr txBox="1"/>
            <p:nvPr>
              <p:custDataLst>
                <p:tags r:id="rId280"/>
              </p:custDataLst>
            </p:nvPr>
          </p:nvSpPr>
          <p:spPr>
            <a:xfrm>
              <a:off x="2339" y="9026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time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3" name="文本框 402"/>
            <p:cNvSpPr txBox="1"/>
            <p:nvPr>
              <p:custDataLst>
                <p:tags r:id="rId281"/>
              </p:custDataLst>
            </p:nvPr>
          </p:nvSpPr>
          <p:spPr>
            <a:xfrm>
              <a:off x="2339" y="9360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random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4" name="文本框 403"/>
            <p:cNvSpPr txBox="1"/>
            <p:nvPr>
              <p:custDataLst>
                <p:tags r:id="rId282"/>
              </p:custDataLst>
            </p:nvPr>
          </p:nvSpPr>
          <p:spPr>
            <a:xfrm>
              <a:off x="2339" y="9694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num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5" name="文本框 404"/>
            <p:cNvSpPr txBox="1"/>
            <p:nvPr>
              <p:custDataLst>
                <p:tags r:id="rId283"/>
              </p:custDataLst>
            </p:nvPr>
          </p:nvSpPr>
          <p:spPr>
            <a:xfrm>
              <a:off x="2339" y="10028"/>
              <a:ext cx="847" cy="26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index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06" name="直接连接符 405"/>
          <p:cNvCxnSpPr>
            <a:stCxn id="163" idx="3"/>
            <a:endCxn id="218" idx="1"/>
          </p:cNvCxnSpPr>
          <p:nvPr>
            <p:custDataLst>
              <p:tags r:id="rId284"/>
            </p:custDataLst>
          </p:nvPr>
        </p:nvCxnSpPr>
        <p:spPr>
          <a:xfrm>
            <a:off x="5769610" y="1575435"/>
            <a:ext cx="1715135" cy="63627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110" idx="3"/>
            <a:endCxn id="219" idx="1"/>
          </p:cNvCxnSpPr>
          <p:nvPr>
            <p:custDataLst>
              <p:tags r:id="rId285"/>
            </p:custDataLst>
          </p:nvPr>
        </p:nvCxnSpPr>
        <p:spPr>
          <a:xfrm>
            <a:off x="4643120" y="1575435"/>
            <a:ext cx="2841625" cy="848360"/>
          </a:xfrm>
          <a:prstGeom prst="line">
            <a:avLst/>
          </a:prstGeom>
          <a:ln w="9525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189" idx="3"/>
            <a:endCxn id="244" idx="1"/>
          </p:cNvCxnSpPr>
          <p:nvPr>
            <p:custDataLst>
              <p:tags r:id="rId286"/>
            </p:custDataLst>
          </p:nvPr>
        </p:nvCxnSpPr>
        <p:spPr>
          <a:xfrm>
            <a:off x="6896100" y="1575435"/>
            <a:ext cx="1715135" cy="63627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9" name="直接连接符 408"/>
          <p:cNvCxnSpPr>
            <a:stCxn id="163" idx="3"/>
            <a:endCxn id="245" idx="1"/>
          </p:cNvCxnSpPr>
          <p:nvPr>
            <p:custDataLst>
              <p:tags r:id="rId287"/>
            </p:custDataLst>
          </p:nvPr>
        </p:nvCxnSpPr>
        <p:spPr>
          <a:xfrm>
            <a:off x="5769610" y="1575435"/>
            <a:ext cx="2841625" cy="848360"/>
          </a:xfrm>
          <a:prstGeom prst="line">
            <a:avLst/>
          </a:prstGeom>
          <a:ln w="9525">
            <a:solidFill>
              <a:srgbClr val="FFFF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74" idx="1"/>
            <a:endCxn id="401" idx="3"/>
          </p:cNvCxnSpPr>
          <p:nvPr>
            <p:custDataLst>
              <p:tags r:id="rId288"/>
            </p:custDataLst>
          </p:nvPr>
        </p:nvCxnSpPr>
        <p:spPr>
          <a:xfrm flipH="1">
            <a:off x="10275570" y="539305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84" idx="1"/>
            <a:endCxn id="66" idx="3"/>
          </p:cNvCxnSpPr>
          <p:nvPr>
            <p:custDataLst>
              <p:tags r:id="rId289"/>
            </p:custDataLst>
          </p:nvPr>
        </p:nvCxnSpPr>
        <p:spPr>
          <a:xfrm flipH="1">
            <a:off x="2390140" y="1575435"/>
            <a:ext cx="588645" cy="169672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110" idx="1"/>
            <a:endCxn id="67" idx="3"/>
          </p:cNvCxnSpPr>
          <p:nvPr>
            <p:custDataLst>
              <p:tags r:id="rId290"/>
            </p:custDataLst>
          </p:nvPr>
        </p:nvCxnSpPr>
        <p:spPr>
          <a:xfrm flipH="1">
            <a:off x="2390140" y="1575435"/>
            <a:ext cx="1715135" cy="190881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4" name="直接连接符 413"/>
          <p:cNvCxnSpPr>
            <a:stCxn id="163" idx="1"/>
            <a:endCxn id="68" idx="3"/>
          </p:cNvCxnSpPr>
          <p:nvPr>
            <p:custDataLst>
              <p:tags r:id="rId291"/>
            </p:custDataLst>
          </p:nvPr>
        </p:nvCxnSpPr>
        <p:spPr>
          <a:xfrm flipH="1">
            <a:off x="2390140" y="1575435"/>
            <a:ext cx="2841625" cy="212090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189" idx="1"/>
            <a:endCxn id="69" idx="3"/>
          </p:cNvCxnSpPr>
          <p:nvPr>
            <p:custDataLst>
              <p:tags r:id="rId292"/>
            </p:custDataLst>
          </p:nvPr>
        </p:nvCxnSpPr>
        <p:spPr>
          <a:xfrm flipH="1">
            <a:off x="2390140" y="1575435"/>
            <a:ext cx="3968115" cy="233299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215" idx="1"/>
            <a:endCxn id="70" idx="3"/>
          </p:cNvCxnSpPr>
          <p:nvPr>
            <p:custDataLst>
              <p:tags r:id="rId293"/>
            </p:custDataLst>
          </p:nvPr>
        </p:nvCxnSpPr>
        <p:spPr>
          <a:xfrm flipH="1">
            <a:off x="2390140" y="1575435"/>
            <a:ext cx="5094605" cy="254508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241" idx="1"/>
            <a:endCxn id="71" idx="3"/>
          </p:cNvCxnSpPr>
          <p:nvPr>
            <p:custDataLst>
              <p:tags r:id="rId294"/>
            </p:custDataLst>
          </p:nvPr>
        </p:nvCxnSpPr>
        <p:spPr>
          <a:xfrm flipH="1">
            <a:off x="2390140" y="1575435"/>
            <a:ext cx="6221095" cy="2757170"/>
          </a:xfrm>
          <a:prstGeom prst="line">
            <a:avLst/>
          </a:prstGeom>
          <a:ln w="9525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110" idx="1"/>
          </p:cNvCxnSpPr>
          <p:nvPr>
            <p:custDataLst>
              <p:tags r:id="rId295"/>
            </p:custDataLst>
          </p:nvPr>
        </p:nvCxnSpPr>
        <p:spPr>
          <a:xfrm flipH="1">
            <a:off x="3503930" y="1575435"/>
            <a:ext cx="601345" cy="1731645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163" idx="1"/>
            <a:endCxn id="93" idx="3"/>
          </p:cNvCxnSpPr>
          <p:nvPr>
            <p:custDataLst>
              <p:tags r:id="rId296"/>
            </p:custDataLst>
          </p:nvPr>
        </p:nvCxnSpPr>
        <p:spPr>
          <a:xfrm flipH="1">
            <a:off x="3516630" y="1575435"/>
            <a:ext cx="1715135" cy="190881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189" idx="1"/>
            <a:endCxn id="94" idx="3"/>
          </p:cNvCxnSpPr>
          <p:nvPr>
            <p:custDataLst>
              <p:tags r:id="rId297"/>
            </p:custDataLst>
          </p:nvPr>
        </p:nvCxnSpPr>
        <p:spPr>
          <a:xfrm flipH="1">
            <a:off x="3516630" y="1575435"/>
            <a:ext cx="2841625" cy="212090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215" idx="1"/>
            <a:endCxn id="95" idx="3"/>
          </p:cNvCxnSpPr>
          <p:nvPr>
            <p:custDataLst>
              <p:tags r:id="rId298"/>
            </p:custDataLst>
          </p:nvPr>
        </p:nvCxnSpPr>
        <p:spPr>
          <a:xfrm flipH="1">
            <a:off x="3516630" y="1575435"/>
            <a:ext cx="3968115" cy="233299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241" idx="1"/>
            <a:endCxn id="96" idx="3"/>
          </p:cNvCxnSpPr>
          <p:nvPr>
            <p:custDataLst>
              <p:tags r:id="rId299"/>
            </p:custDataLst>
          </p:nvPr>
        </p:nvCxnSpPr>
        <p:spPr>
          <a:xfrm flipH="1">
            <a:off x="3516630" y="1575435"/>
            <a:ext cx="5094605" cy="2545080"/>
          </a:xfrm>
          <a:prstGeom prst="line">
            <a:avLst/>
          </a:prstGeom>
          <a:ln w="9525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>
            <p:custDataLst>
              <p:tags r:id="rId300"/>
            </p:custDataLst>
          </p:nvPr>
        </p:nvCxnSpPr>
        <p:spPr>
          <a:xfrm flipH="1">
            <a:off x="10327005" y="294132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>
            <p:custDataLst>
              <p:tags r:id="rId301"/>
            </p:custDataLst>
          </p:nvPr>
        </p:nvCxnSpPr>
        <p:spPr>
          <a:xfrm flipH="1">
            <a:off x="11454130" y="5503545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>
            <p:custDataLst>
              <p:tags r:id="rId302"/>
            </p:custDataLst>
          </p:nvPr>
        </p:nvCxnSpPr>
        <p:spPr>
          <a:xfrm flipH="1">
            <a:off x="10330815" y="188087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>
            <p:custDataLst>
              <p:tags r:id="rId303"/>
            </p:custDataLst>
          </p:nvPr>
        </p:nvCxnSpPr>
        <p:spPr>
          <a:xfrm flipH="1">
            <a:off x="11457305" y="2745740"/>
            <a:ext cx="3175" cy="211455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1" name="文本框 430"/>
          <p:cNvSpPr txBox="1"/>
          <p:nvPr>
            <p:custDataLst>
              <p:tags r:id="rId304"/>
            </p:custDataLst>
          </p:nvPr>
        </p:nvSpPr>
        <p:spPr>
          <a:xfrm>
            <a:off x="10283190" y="190373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2" name="文本框 431"/>
          <p:cNvSpPr txBox="1"/>
          <p:nvPr>
            <p:custDataLst>
              <p:tags r:id="rId305"/>
            </p:custDataLst>
          </p:nvPr>
        </p:nvSpPr>
        <p:spPr>
          <a:xfrm>
            <a:off x="10278110" y="297434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出队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3" name="文本框 432"/>
          <p:cNvSpPr txBox="1"/>
          <p:nvPr>
            <p:custDataLst>
              <p:tags r:id="rId306"/>
            </p:custDataLst>
          </p:nvPr>
        </p:nvSpPr>
        <p:spPr>
          <a:xfrm>
            <a:off x="11469370" y="276225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4" name="文本框 433"/>
          <p:cNvSpPr txBox="1"/>
          <p:nvPr>
            <p:custDataLst>
              <p:tags r:id="rId307"/>
            </p:custDataLst>
          </p:nvPr>
        </p:nvSpPr>
        <p:spPr>
          <a:xfrm>
            <a:off x="11470640" y="5502910"/>
            <a:ext cx="48387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800" b="1">
                <a:solidFill>
                  <a:schemeClr val="tx1"/>
                </a:solidFill>
                <a:sym typeface="+mn-ea"/>
              </a:rPr>
              <a:t>入队</a:t>
            </a:r>
            <a:endParaRPr lang="zh-CN" sz="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9486900" y="1088390"/>
            <a:ext cx="1974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b="1">
                <a:solidFill>
                  <a:srgbClr val="2919F5"/>
                </a:solidFill>
                <a:sym typeface="+mn-ea"/>
              </a:rPr>
              <a:t>队列：</a:t>
            </a:r>
            <a:r>
              <a:rPr lang="zh-CN" sz="1400">
                <a:solidFill>
                  <a:srgbClr val="2919F5"/>
                </a:solidFill>
                <a:sym typeface="+mn-ea"/>
              </a:rPr>
              <a:t>相邻的</a:t>
            </a:r>
            <a:r>
              <a:rPr lang="en-US" altLang="zh-CN" sz="14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400">
                <a:solidFill>
                  <a:srgbClr val="2919F5"/>
                </a:solidFill>
                <a:sym typeface="+mn-ea"/>
              </a:rPr>
              <a:t>簇</a:t>
            </a:r>
            <a:endParaRPr lang="zh-CN" altLang="en-US" sz="14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08"/>
            </p:custDataLst>
          </p:nvPr>
        </p:nvSpPr>
        <p:spPr>
          <a:xfrm>
            <a:off x="65976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09"/>
            </p:custDataLst>
          </p:nvPr>
        </p:nvSpPr>
        <p:spPr>
          <a:xfrm>
            <a:off x="179451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10"/>
            </p:custDataLst>
          </p:nvPr>
        </p:nvSpPr>
        <p:spPr>
          <a:xfrm>
            <a:off x="2924175" y="660336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11"/>
            </p:custDataLst>
          </p:nvPr>
        </p:nvSpPr>
        <p:spPr>
          <a:xfrm>
            <a:off x="404939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4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12"/>
            </p:custDataLst>
          </p:nvPr>
        </p:nvSpPr>
        <p:spPr>
          <a:xfrm>
            <a:off x="517588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13"/>
            </p:custDataLst>
          </p:nvPr>
        </p:nvSpPr>
        <p:spPr>
          <a:xfrm>
            <a:off x="629221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14"/>
            </p:custDataLst>
          </p:nvPr>
        </p:nvSpPr>
        <p:spPr>
          <a:xfrm>
            <a:off x="7426960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...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15"/>
            </p:custDataLst>
          </p:nvPr>
        </p:nvSpPr>
        <p:spPr>
          <a:xfrm>
            <a:off x="8556625" y="6596380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16"/>
            </p:custDataLst>
          </p:nvPr>
        </p:nvSpPr>
        <p:spPr>
          <a:xfrm>
            <a:off x="9681845" y="6636385"/>
            <a:ext cx="72644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17"/>
            </p:custDataLst>
          </p:nvPr>
        </p:nvSpPr>
        <p:spPr>
          <a:xfrm>
            <a:off x="10783570" y="6636385"/>
            <a:ext cx="7874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90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+1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IO</a:t>
            </a:r>
            <a:endParaRPr lang="en-US" altLang="zh-CN" sz="90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14" name="曲线连接符 13"/>
          <p:cNvCxnSpPr/>
          <p:nvPr>
            <p:custDataLst>
              <p:tags r:id="rId318"/>
            </p:custDataLst>
          </p:nvPr>
        </p:nvCxnSpPr>
        <p:spPr>
          <a:xfrm rot="10800000" flipH="1" flipV="1">
            <a:off x="9681845" y="1570990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>
            <p:custDataLst>
              <p:tags r:id="rId319"/>
            </p:custDataLst>
          </p:nvPr>
        </p:nvCxnSpPr>
        <p:spPr>
          <a:xfrm rot="10800000" flipH="1" flipV="1">
            <a:off x="10800080" y="1575435"/>
            <a:ext cx="3175" cy="1484630"/>
          </a:xfrm>
          <a:prstGeom prst="curvedConnector3">
            <a:avLst>
              <a:gd name="adj1" fmla="val -750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320"/>
            </p:custDataLst>
          </p:nvPr>
        </p:nvCxnSpPr>
        <p:spPr>
          <a:xfrm flipH="1">
            <a:off x="10275570" y="306006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21"/>
            </p:custDataLst>
          </p:nvPr>
        </p:nvCxnSpPr>
        <p:spPr>
          <a:xfrm flipH="1">
            <a:off x="10275570" y="263588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22"/>
            </p:custDataLst>
          </p:nvPr>
        </p:nvCxnSpPr>
        <p:spPr>
          <a:xfrm flipH="1">
            <a:off x="10275570" y="1999615"/>
            <a:ext cx="588645" cy="212090"/>
          </a:xfrm>
          <a:prstGeom prst="line">
            <a:avLst/>
          </a:prstGeom>
          <a:ln w="19050">
            <a:solidFill>
              <a:srgbClr val="FAFAFA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56" idx="1"/>
            <a:endCxn id="390" idx="3"/>
          </p:cNvCxnSpPr>
          <p:nvPr>
            <p:custDataLst>
              <p:tags r:id="rId323"/>
            </p:custDataLst>
          </p:nvPr>
        </p:nvCxnSpPr>
        <p:spPr>
          <a:xfrm flipH="1">
            <a:off x="10275570" y="1575435"/>
            <a:ext cx="588645" cy="1696720"/>
          </a:xfrm>
          <a:prstGeom prst="line">
            <a:avLst/>
          </a:prstGeom>
          <a:ln w="9525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32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993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强双向链表、队列、数组（</a:t>
            </a:r>
            <a:r>
              <a:rPr lang="zh-CN" b="1">
                <a:solidFill>
                  <a:srgbClr val="2919F5"/>
                </a:solidFill>
                <a:sym typeface="+mn-ea"/>
              </a:rPr>
              <a:t>为什么要设计成强双向链表的形式？</a:t>
            </a:r>
            <a:r>
              <a:rPr lang="zh-CN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664335"/>
            <a:ext cx="6104890" cy="4862830"/>
          </a:xfrm>
          <a:prstGeom prst="rect">
            <a:avLst/>
          </a:prstGeom>
        </p:spPr>
      </p:pic>
      <p:pic>
        <p:nvPicPr>
          <p:cNvPr id="10" name="图片 9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1664335"/>
            <a:ext cx="5622925" cy="22694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929130" y="6527165"/>
            <a:ext cx="26015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和第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8436610" y="3933825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745" y="4260850"/>
            <a:ext cx="5624830" cy="225806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395970" y="6530340"/>
            <a:ext cx="1898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rgbClr val="2919F5"/>
                </a:solidFill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第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101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IO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的数据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 flipH="1">
            <a:off x="6021705" y="5098415"/>
            <a:ext cx="781050" cy="815975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1"/>
            </p:custDataLst>
          </p:nvPr>
        </p:nvCxnSpPr>
        <p:spPr>
          <a:xfrm flipH="1" flipV="1">
            <a:off x="5353050" y="6001385"/>
            <a:ext cx="1449705" cy="2870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 flipH="1">
            <a:off x="1594485" y="2499995"/>
            <a:ext cx="5208270" cy="2407920"/>
          </a:xfrm>
          <a:prstGeom prst="line">
            <a:avLst/>
          </a:prstGeom>
          <a:ln w="12700">
            <a:solidFill>
              <a:srgbClr val="FFC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链条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400" y="8255"/>
            <a:ext cx="2889885" cy="1318260"/>
          </a:xfrm>
          <a:prstGeom prst="rect">
            <a:avLst/>
          </a:prstGeom>
        </p:spPr>
      </p:pic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8364855" y="464820"/>
            <a:ext cx="677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链条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955" y="1137285"/>
            <a:ext cx="11031220" cy="5937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强双向链表也可以理解为是网状，每个数据与附近的数据之间形成强相关的关系，只要数据出错了（哪怕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是数据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只出错一个字节）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LBA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工具很容易知道出错数据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的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偏移位置和大小、时间等信息，例如：渔民的渔网破了一个洞，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渔民</a:t>
            </a:r>
            <a:r>
              <a:rPr lang="zh-CN" altLang="en-US" sz="1400" b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很容易知道渔网上破洞的位置和大小。</a:t>
            </a:r>
            <a:endParaRPr lang="zh-CN" altLang="en-US" sz="1400" b="1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00B050"/>
                </a:solidFill>
                <a:sym typeface="+mn-ea"/>
              </a:rPr>
              <a:t>全盘数据校验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checktime &amp; 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线程数据校验、簇间数据校验、簇内数据校验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0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1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2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3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4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5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6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7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8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99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0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1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2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3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4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5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6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7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8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09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0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1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2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3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4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5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6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7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8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19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0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1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2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3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4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5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6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7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8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29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0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1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0x00409400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2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3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4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5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6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7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8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39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0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1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2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3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4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5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6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7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8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49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0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1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2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3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4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5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6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7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8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59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0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1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2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3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4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5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6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7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8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69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0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1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2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3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4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5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6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7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8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79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0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1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2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3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4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5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6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7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8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89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0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1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6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7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8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9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0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1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2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3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4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5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6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7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8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09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0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1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2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3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4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5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6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7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8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19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0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1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2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3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4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5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6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7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8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29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0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1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2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3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4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5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6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7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8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39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0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1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2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3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4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5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6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7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8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49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0"/>
            </p:custDataLst>
          </p:nvPr>
        </p:nvSpPr>
        <p:spPr>
          <a:xfrm>
            <a:off x="523875" y="6168390"/>
            <a:ext cx="1125601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runtime</a:t>
            </a:r>
            <a:r>
              <a:rPr lang="zh-CN" altLang="en-US" sz="1000">
                <a:sym typeface="+mn-ea"/>
              </a:rPr>
              <a:t>的全盘数据校验，即：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个线程向磁盘写入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数据簇，当磁盘中的数据写满后，</a:t>
            </a:r>
            <a:r>
              <a:rPr lang="en-US" altLang="zh-CN" sz="1000">
                <a:sym typeface="+mn-ea"/>
              </a:rPr>
              <a:t>10</a:t>
            </a:r>
            <a:r>
              <a:rPr lang="zh-CN" altLang="en-US" sz="1000">
                <a:sym typeface="+mn-ea"/>
              </a:rPr>
              <a:t>个线程随即对</a:t>
            </a:r>
            <a:r>
              <a:rPr lang="zh-CN" altLang="en-US" sz="1000">
                <a:sym typeface="+mn-ea"/>
              </a:rPr>
              <a:t>全盘的所有写入数据进行一次完整校验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簇间数据校验、簇内数据校验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en-US" altLang="zh-CN" sz="1000">
                <a:sym typeface="+mn-ea"/>
              </a:rPr>
              <a:t>checktime</a:t>
            </a:r>
            <a:r>
              <a:rPr lang="zh-CN" altLang="en-US" sz="1000">
                <a:sym typeface="+mn-ea"/>
              </a:rPr>
              <a:t>的全盘数据校验，三个重要命令：</a:t>
            </a:r>
            <a:r>
              <a:rPr lang="zh-CN" altLang="en-US" sz="1000" b="1">
                <a:solidFill>
                  <a:srgbClr val="FF0000"/>
                </a:solidFill>
                <a:sym typeface="+mn-ea"/>
              </a:rPr>
              <a:t>hd_write_verify -c -D -T 1 disk/file</a:t>
            </a:r>
            <a:r>
              <a:rPr lang="en-US" altLang="zh-CN" sz="1000" b="1">
                <a:solidFill>
                  <a:srgbClr val="FF0000"/>
                </a:solidFill>
                <a:sym typeface="+mn-ea"/>
              </a:rPr>
              <a:t>        hd_write_verify -c -D -T 10 disk/file        hd_write_verify_dump -c -D -T 0-9 disk/file</a:t>
            </a:r>
            <a:endParaRPr lang="en-US" altLang="zh-CN" sz="1000" b="1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每次对磁盘写入数据测试完一轮后，可以进行三种数据校验：全盘数据校验、批量数据校验、随机数据校验，即：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强双向链表、数组、队列混合体数据出现脱钩断链、鸡蛋的裂缝，都会被检测出来。</a:t>
            </a:r>
            <a:endParaRPr 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lang="zh-CN" altLang="en-US" sz="1000">
                <a:sym typeface="+mn-ea"/>
              </a:rPr>
              <a:t>如前面列举的案例：数据错位一个字节，或者出错两个字节，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工具都能校验发现。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1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2" imgW="179705" imgH="115570" progId="Visio.Drawing.11">
                  <p:embed/>
                </p:oleObj>
              </mc:Choice>
              <mc:Fallback>
                <p:oleObj name="" r:id="rId25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5976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>
            <p:custDataLst>
              <p:tags r:id="rId254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55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00B050"/>
                </a:solidFill>
                <a:sym typeface="+mn-ea"/>
              </a:rPr>
              <a:t>批量数据校验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线程数据校验、簇间数据校验、簇内数据校验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24205" y="3263900"/>
            <a:ext cx="10936605" cy="2983865"/>
            <a:chOff x="983" y="5140"/>
            <a:chExt cx="17223" cy="4699"/>
          </a:xfrm>
        </p:grpSpPr>
        <p:sp>
          <p:nvSpPr>
            <p:cNvPr id="287" name="文本框 286"/>
            <p:cNvSpPr txBox="1"/>
            <p:nvPr>
              <p:custDataLst>
                <p:tags r:id="rId90"/>
              </p:custDataLst>
            </p:nvPr>
          </p:nvSpPr>
          <p:spPr>
            <a:xfrm>
              <a:off x="983" y="5491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8" name="文本框 287"/>
            <p:cNvSpPr txBox="1"/>
            <p:nvPr>
              <p:custDataLst>
                <p:tags r:id="rId91"/>
              </p:custDataLst>
            </p:nvPr>
          </p:nvSpPr>
          <p:spPr>
            <a:xfrm>
              <a:off x="1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92"/>
              </p:custDataLst>
            </p:nvPr>
          </p:nvSpPr>
          <p:spPr>
            <a:xfrm>
              <a:off x="2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0" name="文本框 289"/>
            <p:cNvSpPr txBox="1"/>
            <p:nvPr>
              <p:custDataLst>
                <p:tags r:id="rId93"/>
              </p:custDataLst>
            </p:nvPr>
          </p:nvSpPr>
          <p:spPr>
            <a:xfrm>
              <a:off x="46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1" name="文本框 290"/>
            <p:cNvSpPr txBox="1"/>
            <p:nvPr>
              <p:custDataLst>
                <p:tags r:id="rId94"/>
              </p:custDataLst>
            </p:nvPr>
          </p:nvSpPr>
          <p:spPr>
            <a:xfrm>
              <a:off x="63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2" name="文本框 291"/>
            <p:cNvSpPr txBox="1"/>
            <p:nvPr>
              <p:custDataLst>
                <p:tags r:id="rId95"/>
              </p:custDataLst>
            </p:nvPr>
          </p:nvSpPr>
          <p:spPr>
            <a:xfrm>
              <a:off x="811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3" name="文本框 292"/>
            <p:cNvSpPr txBox="1"/>
            <p:nvPr>
              <p:custDataLst>
                <p:tags r:id="rId96"/>
              </p:custDataLst>
            </p:nvPr>
          </p:nvSpPr>
          <p:spPr>
            <a:xfrm>
              <a:off x="9869" y="5575"/>
              <a:ext cx="1201" cy="33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4" name="文本框 293"/>
            <p:cNvSpPr txBox="1"/>
            <p:nvPr>
              <p:custDataLst>
                <p:tags r:id="rId97"/>
              </p:custDataLst>
            </p:nvPr>
          </p:nvSpPr>
          <p:spPr>
            <a:xfrm>
              <a:off x="116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5" name="文本框 294"/>
            <p:cNvSpPr txBox="1"/>
            <p:nvPr>
              <p:custDataLst>
                <p:tags r:id="rId98"/>
              </p:custDataLst>
            </p:nvPr>
          </p:nvSpPr>
          <p:spPr>
            <a:xfrm>
              <a:off x="133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95"/>
            <p:cNvSpPr txBox="1"/>
            <p:nvPr>
              <p:custDataLst>
                <p:tags r:id="rId99"/>
              </p:custDataLst>
            </p:nvPr>
          </p:nvSpPr>
          <p:spPr>
            <a:xfrm>
              <a:off x="1511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96"/>
            <p:cNvSpPr txBox="1"/>
            <p:nvPr>
              <p:custDataLst>
                <p:tags r:id="rId100"/>
              </p:custDataLst>
            </p:nvPr>
          </p:nvSpPr>
          <p:spPr>
            <a:xfrm>
              <a:off x="16869" y="5575"/>
              <a:ext cx="1201" cy="33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8" name="文本框 297"/>
            <p:cNvSpPr txBox="1"/>
            <p:nvPr>
              <p:custDataLst>
                <p:tags r:id="rId101"/>
              </p:custDataLst>
            </p:nvPr>
          </p:nvSpPr>
          <p:spPr>
            <a:xfrm>
              <a:off x="11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9" name="文本框 298"/>
            <p:cNvSpPr txBox="1"/>
            <p:nvPr>
              <p:custDataLst>
                <p:tags r:id="rId102"/>
              </p:custDataLst>
            </p:nvPr>
          </p:nvSpPr>
          <p:spPr>
            <a:xfrm>
              <a:off x="28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0" name="文本框 299"/>
            <p:cNvSpPr txBox="1"/>
            <p:nvPr>
              <p:custDataLst>
                <p:tags r:id="rId103"/>
              </p:custDataLst>
            </p:nvPr>
          </p:nvSpPr>
          <p:spPr>
            <a:xfrm>
              <a:off x="461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1" name="文本框 300"/>
            <p:cNvSpPr txBox="1"/>
            <p:nvPr>
              <p:custDataLst>
                <p:tags r:id="rId104"/>
              </p:custDataLst>
            </p:nvPr>
          </p:nvSpPr>
          <p:spPr>
            <a:xfrm>
              <a:off x="6369" y="6120"/>
              <a:ext cx="1201" cy="336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2" name="文本框 301"/>
            <p:cNvSpPr txBox="1"/>
            <p:nvPr>
              <p:custDataLst>
                <p:tags r:id="rId105"/>
              </p:custDataLst>
            </p:nvPr>
          </p:nvSpPr>
          <p:spPr>
            <a:xfrm>
              <a:off x="8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3" name="文本框 302"/>
            <p:cNvSpPr txBox="1"/>
            <p:nvPr>
              <p:custDataLst>
                <p:tags r:id="rId106"/>
              </p:custDataLst>
            </p:nvPr>
          </p:nvSpPr>
          <p:spPr>
            <a:xfrm>
              <a:off x="9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4" name="文本框 303"/>
            <p:cNvSpPr txBox="1"/>
            <p:nvPr>
              <p:custDataLst>
                <p:tags r:id="rId107"/>
              </p:custDataLst>
            </p:nvPr>
          </p:nvSpPr>
          <p:spPr>
            <a:xfrm>
              <a:off x="116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5" name="文本框 304"/>
            <p:cNvSpPr txBox="1"/>
            <p:nvPr>
              <p:custDataLst>
                <p:tags r:id="rId108"/>
              </p:custDataLst>
            </p:nvPr>
          </p:nvSpPr>
          <p:spPr>
            <a:xfrm>
              <a:off x="133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6" name="文本框 305"/>
            <p:cNvSpPr txBox="1"/>
            <p:nvPr>
              <p:custDataLst>
                <p:tags r:id="rId109"/>
              </p:custDataLst>
            </p:nvPr>
          </p:nvSpPr>
          <p:spPr>
            <a:xfrm>
              <a:off x="1511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7" name="文本框 306"/>
            <p:cNvSpPr txBox="1"/>
            <p:nvPr>
              <p:custDataLst>
                <p:tags r:id="rId110"/>
              </p:custDataLst>
            </p:nvPr>
          </p:nvSpPr>
          <p:spPr>
            <a:xfrm>
              <a:off x="16869" y="6120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8" name="文本框 307"/>
            <p:cNvSpPr txBox="1"/>
            <p:nvPr>
              <p:custDataLst>
                <p:tags r:id="rId111"/>
              </p:custDataLst>
            </p:nvPr>
          </p:nvSpPr>
          <p:spPr>
            <a:xfrm>
              <a:off x="1119" y="6665"/>
              <a:ext cx="1201" cy="33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12"/>
              </p:custDataLst>
            </p:nvPr>
          </p:nvSpPr>
          <p:spPr>
            <a:xfrm>
              <a:off x="2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0" name="文本框 309"/>
            <p:cNvSpPr txBox="1"/>
            <p:nvPr>
              <p:custDataLst>
                <p:tags r:id="rId113"/>
              </p:custDataLst>
            </p:nvPr>
          </p:nvSpPr>
          <p:spPr>
            <a:xfrm>
              <a:off x="46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1" name="文本框 310"/>
            <p:cNvSpPr txBox="1"/>
            <p:nvPr>
              <p:custDataLst>
                <p:tags r:id="rId114"/>
              </p:custDataLst>
            </p:nvPr>
          </p:nvSpPr>
          <p:spPr>
            <a:xfrm>
              <a:off x="63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2" name="文本框 311"/>
            <p:cNvSpPr txBox="1"/>
            <p:nvPr>
              <p:custDataLst>
                <p:tags r:id="rId115"/>
              </p:custDataLst>
            </p:nvPr>
          </p:nvSpPr>
          <p:spPr>
            <a:xfrm>
              <a:off x="811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3" name="文本框 312"/>
            <p:cNvSpPr txBox="1"/>
            <p:nvPr>
              <p:custDataLst>
                <p:tags r:id="rId116"/>
              </p:custDataLst>
            </p:nvPr>
          </p:nvSpPr>
          <p:spPr>
            <a:xfrm>
              <a:off x="9869" y="6665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4" name="文本框 313"/>
            <p:cNvSpPr txBox="1"/>
            <p:nvPr>
              <p:custDataLst>
                <p:tags r:id="rId117"/>
              </p:custDataLst>
            </p:nvPr>
          </p:nvSpPr>
          <p:spPr>
            <a:xfrm>
              <a:off x="116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5" name="文本框 314"/>
            <p:cNvSpPr txBox="1"/>
            <p:nvPr>
              <p:custDataLst>
                <p:tags r:id="rId118"/>
              </p:custDataLst>
            </p:nvPr>
          </p:nvSpPr>
          <p:spPr>
            <a:xfrm>
              <a:off x="133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6" name="文本框 315"/>
            <p:cNvSpPr txBox="1"/>
            <p:nvPr>
              <p:custDataLst>
                <p:tags r:id="rId119"/>
              </p:custDataLst>
            </p:nvPr>
          </p:nvSpPr>
          <p:spPr>
            <a:xfrm>
              <a:off x="1511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7" name="文本框 316"/>
            <p:cNvSpPr txBox="1"/>
            <p:nvPr>
              <p:custDataLst>
                <p:tags r:id="rId120"/>
              </p:custDataLst>
            </p:nvPr>
          </p:nvSpPr>
          <p:spPr>
            <a:xfrm>
              <a:off x="16869" y="6665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21"/>
              </p:custDataLst>
            </p:nvPr>
          </p:nvSpPr>
          <p:spPr>
            <a:xfrm>
              <a:off x="1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9" name="文本框 318"/>
            <p:cNvSpPr txBox="1"/>
            <p:nvPr>
              <p:custDataLst>
                <p:tags r:id="rId122"/>
              </p:custDataLst>
            </p:nvPr>
          </p:nvSpPr>
          <p:spPr>
            <a:xfrm>
              <a:off x="28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0" name="文本框 319"/>
            <p:cNvSpPr txBox="1"/>
            <p:nvPr>
              <p:custDataLst>
                <p:tags r:id="rId123"/>
              </p:custDataLst>
            </p:nvPr>
          </p:nvSpPr>
          <p:spPr>
            <a:xfrm>
              <a:off x="46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1" name="文本框 320"/>
            <p:cNvSpPr txBox="1"/>
            <p:nvPr>
              <p:custDataLst>
                <p:tags r:id="rId124"/>
              </p:custDataLst>
            </p:nvPr>
          </p:nvSpPr>
          <p:spPr>
            <a:xfrm>
              <a:off x="636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2" name="文本框 321"/>
            <p:cNvSpPr txBox="1"/>
            <p:nvPr>
              <p:custDataLst>
                <p:tags r:id="rId125"/>
              </p:custDataLst>
            </p:nvPr>
          </p:nvSpPr>
          <p:spPr>
            <a:xfrm>
              <a:off x="8119" y="7210"/>
              <a:ext cx="1201" cy="3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3" name="文本框 322"/>
            <p:cNvSpPr txBox="1"/>
            <p:nvPr>
              <p:custDataLst>
                <p:tags r:id="rId126"/>
              </p:custDataLst>
            </p:nvPr>
          </p:nvSpPr>
          <p:spPr>
            <a:xfrm>
              <a:off x="9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4" name="文本框 323"/>
            <p:cNvSpPr txBox="1"/>
            <p:nvPr>
              <p:custDataLst>
                <p:tags r:id="rId127"/>
              </p:custDataLst>
            </p:nvPr>
          </p:nvSpPr>
          <p:spPr>
            <a:xfrm>
              <a:off x="116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5" name="文本框 324"/>
            <p:cNvSpPr txBox="1"/>
            <p:nvPr>
              <p:custDataLst>
                <p:tags r:id="rId128"/>
              </p:custDataLst>
            </p:nvPr>
          </p:nvSpPr>
          <p:spPr>
            <a:xfrm>
              <a:off x="133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6" name="文本框 325"/>
            <p:cNvSpPr txBox="1"/>
            <p:nvPr>
              <p:custDataLst>
                <p:tags r:id="rId129"/>
              </p:custDataLst>
            </p:nvPr>
          </p:nvSpPr>
          <p:spPr>
            <a:xfrm>
              <a:off x="1511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30"/>
              </p:custDataLst>
            </p:nvPr>
          </p:nvSpPr>
          <p:spPr>
            <a:xfrm>
              <a:off x="16869" y="7210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8" name="文本框 327"/>
            <p:cNvSpPr txBox="1"/>
            <p:nvPr>
              <p:custDataLst>
                <p:tags r:id="rId131"/>
              </p:custDataLst>
            </p:nvPr>
          </p:nvSpPr>
          <p:spPr>
            <a:xfrm>
              <a:off x="11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9" name="文本框 328"/>
            <p:cNvSpPr txBox="1"/>
            <p:nvPr>
              <p:custDataLst>
                <p:tags r:id="rId132"/>
              </p:custDataLst>
            </p:nvPr>
          </p:nvSpPr>
          <p:spPr>
            <a:xfrm>
              <a:off x="28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0" name="文本框 329"/>
            <p:cNvSpPr txBox="1"/>
            <p:nvPr>
              <p:custDataLst>
                <p:tags r:id="rId133"/>
              </p:custDataLst>
            </p:nvPr>
          </p:nvSpPr>
          <p:spPr>
            <a:xfrm>
              <a:off x="461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1" name="文本框 330"/>
            <p:cNvSpPr txBox="1"/>
            <p:nvPr>
              <p:custDataLst>
                <p:tags r:id="rId134"/>
              </p:custDataLst>
            </p:nvPr>
          </p:nvSpPr>
          <p:spPr>
            <a:xfrm>
              <a:off x="6369" y="7755"/>
              <a:ext cx="1201" cy="33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2" name="文本框 331"/>
            <p:cNvSpPr txBox="1"/>
            <p:nvPr>
              <p:custDataLst>
                <p:tags r:id="rId135"/>
              </p:custDataLst>
            </p:nvPr>
          </p:nvSpPr>
          <p:spPr>
            <a:xfrm>
              <a:off x="8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3" name="文本框 332"/>
            <p:cNvSpPr txBox="1"/>
            <p:nvPr>
              <p:custDataLst>
                <p:tags r:id="rId136"/>
              </p:custDataLst>
            </p:nvPr>
          </p:nvSpPr>
          <p:spPr>
            <a:xfrm>
              <a:off x="9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4" name="文本框 333"/>
            <p:cNvSpPr txBox="1"/>
            <p:nvPr>
              <p:custDataLst>
                <p:tags r:id="rId137"/>
              </p:custDataLst>
            </p:nvPr>
          </p:nvSpPr>
          <p:spPr>
            <a:xfrm>
              <a:off x="116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5" name="文本框 334"/>
            <p:cNvSpPr txBox="1"/>
            <p:nvPr>
              <p:custDataLst>
                <p:tags r:id="rId138"/>
              </p:custDataLst>
            </p:nvPr>
          </p:nvSpPr>
          <p:spPr>
            <a:xfrm>
              <a:off x="133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6" name="文本框 335"/>
            <p:cNvSpPr txBox="1"/>
            <p:nvPr>
              <p:custDataLst>
                <p:tags r:id="rId139"/>
              </p:custDataLst>
            </p:nvPr>
          </p:nvSpPr>
          <p:spPr>
            <a:xfrm>
              <a:off x="1511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7" name="文本框 336"/>
            <p:cNvSpPr txBox="1"/>
            <p:nvPr>
              <p:custDataLst>
                <p:tags r:id="rId140"/>
              </p:custDataLst>
            </p:nvPr>
          </p:nvSpPr>
          <p:spPr>
            <a:xfrm>
              <a:off x="16869" y="7755"/>
              <a:ext cx="1201" cy="3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8" name="文本框 337"/>
            <p:cNvSpPr txBox="1"/>
            <p:nvPr>
              <p:custDataLst>
                <p:tags r:id="rId141"/>
              </p:custDataLst>
            </p:nvPr>
          </p:nvSpPr>
          <p:spPr>
            <a:xfrm>
              <a:off x="1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9" name="文本框 338"/>
            <p:cNvSpPr txBox="1"/>
            <p:nvPr>
              <p:custDataLst>
                <p:tags r:id="rId142"/>
              </p:custDataLst>
            </p:nvPr>
          </p:nvSpPr>
          <p:spPr>
            <a:xfrm>
              <a:off x="28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0" name="文本框 339"/>
            <p:cNvSpPr txBox="1"/>
            <p:nvPr>
              <p:custDataLst>
                <p:tags r:id="rId143"/>
              </p:custDataLst>
            </p:nvPr>
          </p:nvSpPr>
          <p:spPr>
            <a:xfrm>
              <a:off x="46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1" name="文本框 340"/>
            <p:cNvSpPr txBox="1"/>
            <p:nvPr>
              <p:custDataLst>
                <p:tags r:id="rId144"/>
              </p:custDataLst>
            </p:nvPr>
          </p:nvSpPr>
          <p:spPr>
            <a:xfrm>
              <a:off x="636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2" name="文本框 341"/>
            <p:cNvSpPr txBox="1"/>
            <p:nvPr>
              <p:custDataLst>
                <p:tags r:id="rId145"/>
              </p:custDataLst>
            </p:nvPr>
          </p:nvSpPr>
          <p:spPr>
            <a:xfrm>
              <a:off x="8119" y="8300"/>
              <a:ext cx="1201" cy="3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3" name="文本框 342"/>
            <p:cNvSpPr txBox="1"/>
            <p:nvPr>
              <p:custDataLst>
                <p:tags r:id="rId146"/>
              </p:custDataLst>
            </p:nvPr>
          </p:nvSpPr>
          <p:spPr>
            <a:xfrm>
              <a:off x="9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4" name="文本框 343"/>
            <p:cNvSpPr txBox="1"/>
            <p:nvPr>
              <p:custDataLst>
                <p:tags r:id="rId147"/>
              </p:custDataLst>
            </p:nvPr>
          </p:nvSpPr>
          <p:spPr>
            <a:xfrm>
              <a:off x="116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5" name="文本框 344"/>
            <p:cNvSpPr txBox="1"/>
            <p:nvPr>
              <p:custDataLst>
                <p:tags r:id="rId148"/>
              </p:custDataLst>
            </p:nvPr>
          </p:nvSpPr>
          <p:spPr>
            <a:xfrm>
              <a:off x="133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6" name="文本框 345"/>
            <p:cNvSpPr txBox="1"/>
            <p:nvPr>
              <p:custDataLst>
                <p:tags r:id="rId149"/>
              </p:custDataLst>
            </p:nvPr>
          </p:nvSpPr>
          <p:spPr>
            <a:xfrm>
              <a:off x="1511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7" name="文本框 346"/>
            <p:cNvSpPr txBox="1"/>
            <p:nvPr>
              <p:custDataLst>
                <p:tags r:id="rId150"/>
              </p:custDataLst>
            </p:nvPr>
          </p:nvSpPr>
          <p:spPr>
            <a:xfrm>
              <a:off x="16869" y="8300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8" name="文本框 347"/>
            <p:cNvSpPr txBox="1"/>
            <p:nvPr>
              <p:custDataLst>
                <p:tags r:id="rId151"/>
              </p:custDataLst>
            </p:nvPr>
          </p:nvSpPr>
          <p:spPr>
            <a:xfrm>
              <a:off x="1119" y="8845"/>
              <a:ext cx="1201" cy="336"/>
            </a:xfrm>
            <a:prstGeom prst="rect">
              <a:avLst/>
            </a:prstGeom>
            <a:solidFill>
              <a:srgbClr val="C4C3D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9" name="文本框 348"/>
            <p:cNvSpPr txBox="1"/>
            <p:nvPr>
              <p:custDataLst>
                <p:tags r:id="rId152"/>
              </p:custDataLst>
            </p:nvPr>
          </p:nvSpPr>
          <p:spPr>
            <a:xfrm>
              <a:off x="2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0" name="文本框 349"/>
            <p:cNvSpPr txBox="1"/>
            <p:nvPr>
              <p:custDataLst>
                <p:tags r:id="rId153"/>
              </p:custDataLst>
            </p:nvPr>
          </p:nvSpPr>
          <p:spPr>
            <a:xfrm>
              <a:off x="46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1" name="文本框 350"/>
            <p:cNvSpPr txBox="1"/>
            <p:nvPr>
              <p:custDataLst>
                <p:tags r:id="rId154"/>
              </p:custDataLst>
            </p:nvPr>
          </p:nvSpPr>
          <p:spPr>
            <a:xfrm>
              <a:off x="63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2" name="文本框 351"/>
            <p:cNvSpPr txBox="1"/>
            <p:nvPr>
              <p:custDataLst>
                <p:tags r:id="rId155"/>
              </p:custDataLst>
            </p:nvPr>
          </p:nvSpPr>
          <p:spPr>
            <a:xfrm>
              <a:off x="811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4" name="文本框 353"/>
            <p:cNvSpPr txBox="1"/>
            <p:nvPr>
              <p:custDataLst>
                <p:tags r:id="rId156"/>
              </p:custDataLst>
            </p:nvPr>
          </p:nvSpPr>
          <p:spPr>
            <a:xfrm>
              <a:off x="9869" y="8845"/>
              <a:ext cx="1201" cy="336"/>
            </a:xfrm>
            <a:prstGeom prst="rect">
              <a:avLst/>
            </a:prstGeom>
            <a:solidFill>
              <a:srgbClr val="DE128F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5" name="文本框 354"/>
            <p:cNvSpPr txBox="1"/>
            <p:nvPr>
              <p:custDataLst>
                <p:tags r:id="rId157"/>
              </p:custDataLst>
            </p:nvPr>
          </p:nvSpPr>
          <p:spPr>
            <a:xfrm>
              <a:off x="116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6" name="文本框 355"/>
            <p:cNvSpPr txBox="1"/>
            <p:nvPr>
              <p:custDataLst>
                <p:tags r:id="rId158"/>
              </p:custDataLst>
            </p:nvPr>
          </p:nvSpPr>
          <p:spPr>
            <a:xfrm>
              <a:off x="133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8" name="文本框 357"/>
            <p:cNvSpPr txBox="1"/>
            <p:nvPr>
              <p:custDataLst>
                <p:tags r:id="rId159"/>
              </p:custDataLst>
            </p:nvPr>
          </p:nvSpPr>
          <p:spPr>
            <a:xfrm>
              <a:off x="1511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9" name="文本框 358"/>
            <p:cNvSpPr txBox="1"/>
            <p:nvPr>
              <p:custDataLst>
                <p:tags r:id="rId160"/>
              </p:custDataLst>
            </p:nvPr>
          </p:nvSpPr>
          <p:spPr>
            <a:xfrm>
              <a:off x="16869" y="8845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0" name="文本框 359"/>
            <p:cNvSpPr txBox="1"/>
            <p:nvPr>
              <p:custDataLst>
                <p:tags r:id="rId161"/>
              </p:custDataLst>
            </p:nvPr>
          </p:nvSpPr>
          <p:spPr>
            <a:xfrm>
              <a:off x="11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1" name="文本框 360"/>
            <p:cNvSpPr txBox="1"/>
            <p:nvPr>
              <p:custDataLst>
                <p:tags r:id="rId162"/>
              </p:custDataLst>
            </p:nvPr>
          </p:nvSpPr>
          <p:spPr>
            <a:xfrm>
              <a:off x="28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2" name="文本框 361"/>
            <p:cNvSpPr txBox="1"/>
            <p:nvPr>
              <p:custDataLst>
                <p:tags r:id="rId163"/>
              </p:custDataLst>
            </p:nvPr>
          </p:nvSpPr>
          <p:spPr>
            <a:xfrm>
              <a:off x="461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3" name="文本框 362"/>
            <p:cNvSpPr txBox="1"/>
            <p:nvPr>
              <p:custDataLst>
                <p:tags r:id="rId164"/>
              </p:custDataLst>
            </p:nvPr>
          </p:nvSpPr>
          <p:spPr>
            <a:xfrm>
              <a:off x="6369" y="9390"/>
              <a:ext cx="1201" cy="336"/>
            </a:xfrm>
            <a:prstGeom prst="rect">
              <a:avLst/>
            </a:prstGeom>
            <a:solidFill>
              <a:srgbClr val="A3CD22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4" name="文本框 363"/>
            <p:cNvSpPr txBox="1"/>
            <p:nvPr>
              <p:custDataLst>
                <p:tags r:id="rId165"/>
              </p:custDataLst>
            </p:nvPr>
          </p:nvSpPr>
          <p:spPr>
            <a:xfrm>
              <a:off x="8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5" name="文本框 364"/>
            <p:cNvSpPr txBox="1"/>
            <p:nvPr>
              <p:custDataLst>
                <p:tags r:id="rId166"/>
              </p:custDataLst>
            </p:nvPr>
          </p:nvSpPr>
          <p:spPr>
            <a:xfrm>
              <a:off x="9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6" name="文本框 365"/>
            <p:cNvSpPr txBox="1"/>
            <p:nvPr>
              <p:custDataLst>
                <p:tags r:id="rId167"/>
              </p:custDataLst>
            </p:nvPr>
          </p:nvSpPr>
          <p:spPr>
            <a:xfrm>
              <a:off x="116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7" name="文本框 366"/>
            <p:cNvSpPr txBox="1"/>
            <p:nvPr>
              <p:custDataLst>
                <p:tags r:id="rId168"/>
              </p:custDataLst>
            </p:nvPr>
          </p:nvSpPr>
          <p:spPr>
            <a:xfrm>
              <a:off x="133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8" name="文本框 367"/>
            <p:cNvSpPr txBox="1"/>
            <p:nvPr>
              <p:custDataLst>
                <p:tags r:id="rId169"/>
              </p:custDataLst>
            </p:nvPr>
          </p:nvSpPr>
          <p:spPr>
            <a:xfrm>
              <a:off x="1511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9" name="文本框 368"/>
            <p:cNvSpPr txBox="1"/>
            <p:nvPr>
              <p:custDataLst>
                <p:tags r:id="rId170"/>
              </p:custDataLst>
            </p:nvPr>
          </p:nvSpPr>
          <p:spPr>
            <a:xfrm>
              <a:off x="16869" y="9390"/>
              <a:ext cx="1201" cy="336"/>
            </a:xfrm>
            <a:prstGeom prst="rect">
              <a:avLst/>
            </a:prstGeom>
            <a:solidFill>
              <a:srgbClr val="F219F5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370" name="直接连接符 369"/>
            <p:cNvCxnSpPr>
              <a:stCxn id="289" idx="1"/>
              <a:endCxn id="288" idx="3"/>
            </p:cNvCxnSpPr>
            <p:nvPr>
              <p:custDataLst>
                <p:tags r:id="rId171"/>
              </p:custDataLst>
            </p:nvPr>
          </p:nvCxnSpPr>
          <p:spPr>
            <a:xfrm flipH="1">
              <a:off x="2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>
              <p:custDataLst>
                <p:tags r:id="rId172"/>
              </p:custDataLst>
            </p:nvPr>
          </p:nvCxnSpPr>
          <p:spPr>
            <a:xfrm flipH="1">
              <a:off x="40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>
              <p:custDataLst>
                <p:tags r:id="rId173"/>
              </p:custDataLst>
            </p:nvPr>
          </p:nvCxnSpPr>
          <p:spPr>
            <a:xfrm flipH="1">
              <a:off x="58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>
              <p:custDataLst>
                <p:tags r:id="rId174"/>
              </p:custDataLst>
            </p:nvPr>
          </p:nvCxnSpPr>
          <p:spPr>
            <a:xfrm flipH="1">
              <a:off x="7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>
              <p:custDataLst>
                <p:tags r:id="rId175"/>
              </p:custDataLst>
            </p:nvPr>
          </p:nvCxnSpPr>
          <p:spPr>
            <a:xfrm flipH="1">
              <a:off x="9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直接连接符 374"/>
            <p:cNvCxnSpPr/>
            <p:nvPr>
              <p:custDataLst>
                <p:tags r:id="rId176"/>
              </p:custDataLst>
            </p:nvPr>
          </p:nvCxnSpPr>
          <p:spPr>
            <a:xfrm flipH="1">
              <a:off x="11078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直接连接符 375"/>
            <p:cNvCxnSpPr/>
            <p:nvPr>
              <p:custDataLst>
                <p:tags r:id="rId177"/>
              </p:custDataLst>
            </p:nvPr>
          </p:nvCxnSpPr>
          <p:spPr>
            <a:xfrm flipH="1">
              <a:off x="12803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>
              <p:custDataLst>
                <p:tags r:id="rId178"/>
              </p:custDataLst>
            </p:nvPr>
          </p:nvCxnSpPr>
          <p:spPr>
            <a:xfrm flipH="1">
              <a:off x="1457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>
              <p:custDataLst>
                <p:tags r:id="rId179"/>
              </p:custDataLst>
            </p:nvPr>
          </p:nvCxnSpPr>
          <p:spPr>
            <a:xfrm flipH="1">
              <a:off x="16320" y="574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>
              <p:custDataLst>
                <p:tags r:id="rId180"/>
              </p:custDataLst>
            </p:nvPr>
          </p:nvCxnSpPr>
          <p:spPr>
            <a:xfrm flipH="1">
              <a:off x="2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/>
            <p:nvPr>
              <p:custDataLst>
                <p:tags r:id="rId181"/>
              </p:custDataLst>
            </p:nvPr>
          </p:nvCxnSpPr>
          <p:spPr>
            <a:xfrm flipH="1">
              <a:off x="40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>
              <p:custDataLst>
                <p:tags r:id="rId182"/>
              </p:custDataLst>
            </p:nvPr>
          </p:nvCxnSpPr>
          <p:spPr>
            <a:xfrm flipH="1">
              <a:off x="5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>
              <p:custDataLst>
                <p:tags r:id="rId183"/>
              </p:custDataLst>
            </p:nvPr>
          </p:nvCxnSpPr>
          <p:spPr>
            <a:xfrm flipH="1">
              <a:off x="7577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曲线连接符 382"/>
            <p:cNvCxnSpPr>
              <a:stCxn id="298" idx="1"/>
              <a:endCxn id="297" idx="3"/>
            </p:cNvCxnSpPr>
            <p:nvPr>
              <p:custDataLst>
                <p:tags r:id="rId184"/>
              </p:custDataLst>
            </p:nvPr>
          </p:nvCxnSpPr>
          <p:spPr>
            <a:xfrm rot="10800000" flipH="1">
              <a:off x="1118" y="5742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>
              <p:custDataLst>
                <p:tags r:id="rId185"/>
              </p:custDataLst>
            </p:nvPr>
          </p:nvCxnSpPr>
          <p:spPr>
            <a:xfrm flipH="1">
              <a:off x="9346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>
              <p:custDataLst>
                <p:tags r:id="rId186"/>
              </p:custDataLst>
            </p:nvPr>
          </p:nvCxnSpPr>
          <p:spPr>
            <a:xfrm flipH="1">
              <a:off x="11078" y="6287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>
              <p:custDataLst>
                <p:tags r:id="rId187"/>
              </p:custDataLst>
            </p:nvPr>
          </p:nvCxnSpPr>
          <p:spPr>
            <a:xfrm flipH="1">
              <a:off x="128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>
              <p:custDataLst>
                <p:tags r:id="rId188"/>
              </p:custDataLst>
            </p:nvPr>
          </p:nvCxnSpPr>
          <p:spPr>
            <a:xfrm flipH="1">
              <a:off x="1457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>
              <p:custDataLst>
                <p:tags r:id="rId189"/>
              </p:custDataLst>
            </p:nvPr>
          </p:nvCxnSpPr>
          <p:spPr>
            <a:xfrm flipH="1">
              <a:off x="16320" y="628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9" name="曲线连接符 388"/>
            <p:cNvCxnSpPr/>
            <p:nvPr>
              <p:custDataLst>
                <p:tags r:id="rId190"/>
              </p:custDataLst>
            </p:nvPr>
          </p:nvCxnSpPr>
          <p:spPr>
            <a:xfrm rot="10800000" flipH="1">
              <a:off x="1118" y="628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曲线连接符 389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9" y="683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曲线连接符 390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737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2" name="曲线连接符 391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92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3" name="曲线连接符 392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8468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4" name="曲线连接符 393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9013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>
              <p:custDataLst>
                <p:tags r:id="rId196"/>
              </p:custDataLst>
            </p:nvPr>
          </p:nvCxnSpPr>
          <p:spPr>
            <a:xfrm flipH="1">
              <a:off x="2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>
              <p:custDataLst>
                <p:tags r:id="rId197"/>
              </p:custDataLst>
            </p:nvPr>
          </p:nvCxnSpPr>
          <p:spPr>
            <a:xfrm flipH="1">
              <a:off x="40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>
              <p:custDataLst>
                <p:tags r:id="rId198"/>
              </p:custDataLst>
            </p:nvPr>
          </p:nvCxnSpPr>
          <p:spPr>
            <a:xfrm flipH="1">
              <a:off x="5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199"/>
              </p:custDataLst>
            </p:nvPr>
          </p:nvCxnSpPr>
          <p:spPr>
            <a:xfrm flipH="1">
              <a:off x="7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200"/>
              </p:custDataLst>
            </p:nvPr>
          </p:nvCxnSpPr>
          <p:spPr>
            <a:xfrm flipH="1">
              <a:off x="9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201"/>
              </p:custDataLst>
            </p:nvPr>
          </p:nvCxnSpPr>
          <p:spPr>
            <a:xfrm flipH="1">
              <a:off x="11078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202"/>
              </p:custDataLst>
            </p:nvPr>
          </p:nvCxnSpPr>
          <p:spPr>
            <a:xfrm flipH="1">
              <a:off x="128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203"/>
              </p:custDataLst>
            </p:nvPr>
          </p:nvCxnSpPr>
          <p:spPr>
            <a:xfrm flipH="1">
              <a:off x="1457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204"/>
              </p:custDataLst>
            </p:nvPr>
          </p:nvCxnSpPr>
          <p:spPr>
            <a:xfrm flipH="1">
              <a:off x="16320" y="683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205"/>
              </p:custDataLst>
            </p:nvPr>
          </p:nvCxnSpPr>
          <p:spPr>
            <a:xfrm flipH="1">
              <a:off x="2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206"/>
              </p:custDataLst>
            </p:nvPr>
          </p:nvCxnSpPr>
          <p:spPr>
            <a:xfrm flipH="1">
              <a:off x="40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207"/>
              </p:custDataLst>
            </p:nvPr>
          </p:nvCxnSpPr>
          <p:spPr>
            <a:xfrm flipH="1">
              <a:off x="5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208"/>
              </p:custDataLst>
            </p:nvPr>
          </p:nvCxnSpPr>
          <p:spPr>
            <a:xfrm flipH="1">
              <a:off x="7577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209"/>
              </p:custDataLst>
            </p:nvPr>
          </p:nvCxnSpPr>
          <p:spPr>
            <a:xfrm flipH="1">
              <a:off x="9333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210"/>
              </p:custDataLst>
            </p:nvPr>
          </p:nvCxnSpPr>
          <p:spPr>
            <a:xfrm flipH="1">
              <a:off x="11078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211"/>
              </p:custDataLst>
            </p:nvPr>
          </p:nvCxnSpPr>
          <p:spPr>
            <a:xfrm flipH="1">
              <a:off x="128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212"/>
              </p:custDataLst>
            </p:nvPr>
          </p:nvCxnSpPr>
          <p:spPr>
            <a:xfrm flipH="1">
              <a:off x="1457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213"/>
              </p:custDataLst>
            </p:nvPr>
          </p:nvCxnSpPr>
          <p:spPr>
            <a:xfrm flipH="1">
              <a:off x="16320" y="737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214"/>
              </p:custDataLst>
            </p:nvPr>
          </p:nvCxnSpPr>
          <p:spPr>
            <a:xfrm flipH="1">
              <a:off x="2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15"/>
              </p:custDataLst>
            </p:nvPr>
          </p:nvCxnSpPr>
          <p:spPr>
            <a:xfrm flipH="1">
              <a:off x="40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6"/>
              </p:custDataLst>
            </p:nvPr>
          </p:nvCxnSpPr>
          <p:spPr>
            <a:xfrm flipH="1">
              <a:off x="5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17"/>
              </p:custDataLst>
            </p:nvPr>
          </p:nvCxnSpPr>
          <p:spPr>
            <a:xfrm flipH="1">
              <a:off x="7577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18"/>
              </p:custDataLst>
            </p:nvPr>
          </p:nvCxnSpPr>
          <p:spPr>
            <a:xfrm flipH="1">
              <a:off x="11078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19"/>
              </p:custDataLst>
            </p:nvPr>
          </p:nvCxnSpPr>
          <p:spPr>
            <a:xfrm flipH="1">
              <a:off x="9315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20"/>
              </p:custDataLst>
            </p:nvPr>
          </p:nvCxnSpPr>
          <p:spPr>
            <a:xfrm flipH="1">
              <a:off x="128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>
              <p:custDataLst>
                <p:tags r:id="rId221"/>
              </p:custDataLst>
            </p:nvPr>
          </p:nvCxnSpPr>
          <p:spPr>
            <a:xfrm flipH="1">
              <a:off x="1457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>
              <p:custDataLst>
                <p:tags r:id="rId222"/>
              </p:custDataLst>
            </p:nvPr>
          </p:nvCxnSpPr>
          <p:spPr>
            <a:xfrm flipH="1">
              <a:off x="16320" y="792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>
              <p:custDataLst>
                <p:tags r:id="rId223"/>
              </p:custDataLst>
            </p:nvPr>
          </p:nvCxnSpPr>
          <p:spPr>
            <a:xfrm flipH="1">
              <a:off x="2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>
              <p:custDataLst>
                <p:tags r:id="rId224"/>
              </p:custDataLst>
            </p:nvPr>
          </p:nvCxnSpPr>
          <p:spPr>
            <a:xfrm flipH="1">
              <a:off x="40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>
              <p:custDataLst>
                <p:tags r:id="rId225"/>
              </p:custDataLst>
            </p:nvPr>
          </p:nvCxnSpPr>
          <p:spPr>
            <a:xfrm flipH="1">
              <a:off x="5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>
              <p:custDataLst>
                <p:tags r:id="rId226"/>
              </p:custDataLst>
            </p:nvPr>
          </p:nvCxnSpPr>
          <p:spPr>
            <a:xfrm flipH="1">
              <a:off x="7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>
              <p:custDataLst>
                <p:tags r:id="rId227"/>
              </p:custDataLst>
            </p:nvPr>
          </p:nvCxnSpPr>
          <p:spPr>
            <a:xfrm flipH="1">
              <a:off x="9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>
              <p:custDataLst>
                <p:tags r:id="rId228"/>
              </p:custDataLst>
            </p:nvPr>
          </p:nvCxnSpPr>
          <p:spPr>
            <a:xfrm flipH="1">
              <a:off x="11065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>
              <p:custDataLst>
                <p:tags r:id="rId229"/>
              </p:custDataLst>
            </p:nvPr>
          </p:nvCxnSpPr>
          <p:spPr>
            <a:xfrm flipH="1">
              <a:off x="128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>
              <p:custDataLst>
                <p:tags r:id="rId230"/>
              </p:custDataLst>
            </p:nvPr>
          </p:nvCxnSpPr>
          <p:spPr>
            <a:xfrm flipH="1">
              <a:off x="1457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>
              <p:custDataLst>
                <p:tags r:id="rId231"/>
              </p:custDataLst>
            </p:nvPr>
          </p:nvCxnSpPr>
          <p:spPr>
            <a:xfrm flipH="1">
              <a:off x="16320" y="846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>
              <p:custDataLst>
                <p:tags r:id="rId232"/>
              </p:custDataLst>
            </p:nvPr>
          </p:nvCxnSpPr>
          <p:spPr>
            <a:xfrm flipH="1">
              <a:off x="2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>
              <p:custDataLst>
                <p:tags r:id="rId233"/>
              </p:custDataLst>
            </p:nvPr>
          </p:nvCxnSpPr>
          <p:spPr>
            <a:xfrm flipH="1">
              <a:off x="40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>
              <p:custDataLst>
                <p:tags r:id="rId234"/>
              </p:custDataLst>
            </p:nvPr>
          </p:nvCxnSpPr>
          <p:spPr>
            <a:xfrm flipH="1">
              <a:off x="5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>
              <p:custDataLst>
                <p:tags r:id="rId235"/>
              </p:custDataLst>
            </p:nvPr>
          </p:nvCxnSpPr>
          <p:spPr>
            <a:xfrm flipH="1">
              <a:off x="7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>
              <p:custDataLst>
                <p:tags r:id="rId236"/>
              </p:custDataLst>
            </p:nvPr>
          </p:nvCxnSpPr>
          <p:spPr>
            <a:xfrm flipH="1">
              <a:off x="9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>
              <p:custDataLst>
                <p:tags r:id="rId237"/>
              </p:custDataLst>
            </p:nvPr>
          </p:nvCxnSpPr>
          <p:spPr>
            <a:xfrm flipH="1">
              <a:off x="11065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>
              <p:custDataLst>
                <p:tags r:id="rId238"/>
              </p:custDataLst>
            </p:nvPr>
          </p:nvCxnSpPr>
          <p:spPr>
            <a:xfrm flipH="1">
              <a:off x="128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>
              <p:custDataLst>
                <p:tags r:id="rId239"/>
              </p:custDataLst>
            </p:nvPr>
          </p:nvCxnSpPr>
          <p:spPr>
            <a:xfrm flipH="1">
              <a:off x="1457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>
              <p:custDataLst>
                <p:tags r:id="rId240"/>
              </p:custDataLst>
            </p:nvPr>
          </p:nvCxnSpPr>
          <p:spPr>
            <a:xfrm flipH="1">
              <a:off x="16320" y="9013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>
              <p:custDataLst>
                <p:tags r:id="rId241"/>
              </p:custDataLst>
            </p:nvPr>
          </p:nvCxnSpPr>
          <p:spPr>
            <a:xfrm flipH="1">
              <a:off x="2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>
              <p:custDataLst>
                <p:tags r:id="rId242"/>
              </p:custDataLst>
            </p:nvPr>
          </p:nvCxnSpPr>
          <p:spPr>
            <a:xfrm flipH="1">
              <a:off x="40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>
              <p:custDataLst>
                <p:tags r:id="rId243"/>
              </p:custDataLst>
            </p:nvPr>
          </p:nvCxnSpPr>
          <p:spPr>
            <a:xfrm flipH="1">
              <a:off x="58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>
              <p:custDataLst>
                <p:tags r:id="rId244"/>
              </p:custDataLst>
            </p:nvPr>
          </p:nvCxnSpPr>
          <p:spPr>
            <a:xfrm flipH="1">
              <a:off x="7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>
              <p:custDataLst>
                <p:tags r:id="rId245"/>
              </p:custDataLst>
            </p:nvPr>
          </p:nvCxnSpPr>
          <p:spPr>
            <a:xfrm flipH="1">
              <a:off x="9333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>
              <p:custDataLst>
                <p:tags r:id="rId246"/>
              </p:custDataLst>
            </p:nvPr>
          </p:nvCxnSpPr>
          <p:spPr>
            <a:xfrm flipH="1">
              <a:off x="11078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>
              <p:custDataLst>
                <p:tags r:id="rId247"/>
              </p:custDataLst>
            </p:nvPr>
          </p:nvCxnSpPr>
          <p:spPr>
            <a:xfrm flipH="1">
              <a:off x="12816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>
              <p:custDataLst>
                <p:tags r:id="rId248"/>
              </p:custDataLst>
            </p:nvPr>
          </p:nvCxnSpPr>
          <p:spPr>
            <a:xfrm flipH="1">
              <a:off x="1457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>
              <p:custDataLst>
                <p:tags r:id="rId249"/>
              </p:custDataLst>
            </p:nvPr>
          </p:nvCxnSpPr>
          <p:spPr>
            <a:xfrm flipH="1">
              <a:off x="16320" y="9558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 title="非零扇区"/>
            <p:cNvCxnSpPr>
              <a:endCxn id="93" idx="3"/>
            </p:cNvCxnSpPr>
            <p:nvPr>
              <p:custDataLst>
                <p:tags r:id="rId250"/>
              </p:custDataLst>
            </p:nvPr>
          </p:nvCxnSpPr>
          <p:spPr>
            <a:xfrm flipH="1" flipV="1">
              <a:off x="8307" y="5343"/>
              <a:ext cx="2909" cy="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 title="非零扇区"/>
            <p:cNvCxnSpPr/>
            <p:nvPr>
              <p:custDataLst>
                <p:tags r:id="rId251"/>
              </p:custDataLst>
            </p:nvPr>
          </p:nvCxnSpPr>
          <p:spPr>
            <a:xfrm>
              <a:off x="1021" y="5339"/>
              <a:ext cx="3156" cy="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>
              <p:custDataLst>
                <p:tags r:id="rId252"/>
              </p:custDataLst>
            </p:nvPr>
          </p:nvSpPr>
          <p:spPr>
            <a:xfrm>
              <a:off x="4203" y="5150"/>
              <a:ext cx="4104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N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数据，然后校验数据一致性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96" name="直接连接符 95" title="非零扇区"/>
            <p:cNvCxnSpPr/>
            <p:nvPr>
              <p:custDataLst>
                <p:tags r:id="rId253"/>
              </p:custDataLst>
            </p:nvPr>
          </p:nvCxnSpPr>
          <p:spPr>
            <a:xfrm>
              <a:off x="992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直接连接符 96" title="非零扇区"/>
            <p:cNvCxnSpPr/>
            <p:nvPr>
              <p:custDataLst>
                <p:tags r:id="rId254"/>
              </p:custDataLst>
            </p:nvPr>
          </p:nvCxnSpPr>
          <p:spPr>
            <a:xfrm>
              <a:off x="11271" y="5223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直接连接符 97" title="非零扇区"/>
            <p:cNvCxnSpPr/>
            <p:nvPr>
              <p:custDataLst>
                <p:tags r:id="rId255"/>
              </p:custDataLst>
            </p:nvPr>
          </p:nvCxnSpPr>
          <p:spPr>
            <a:xfrm>
              <a:off x="18193" y="5220"/>
              <a:ext cx="0" cy="27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连接符 98" title="非零扇区"/>
            <p:cNvCxnSpPr>
              <a:endCxn id="103" idx="1"/>
            </p:cNvCxnSpPr>
            <p:nvPr>
              <p:custDataLst>
                <p:tags r:id="rId256"/>
              </p:custDataLst>
            </p:nvPr>
          </p:nvCxnSpPr>
          <p:spPr>
            <a:xfrm flipV="1">
              <a:off x="11323" y="5333"/>
              <a:ext cx="2209" cy="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 title="非零扇区"/>
            <p:cNvCxnSpPr>
              <a:endCxn id="103" idx="3"/>
            </p:cNvCxnSpPr>
            <p:nvPr>
              <p:custDataLst>
                <p:tags r:id="rId257"/>
              </p:custDataLst>
            </p:nvPr>
          </p:nvCxnSpPr>
          <p:spPr>
            <a:xfrm flipH="1">
              <a:off x="15611" y="5330"/>
              <a:ext cx="2503" cy="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>
              <p:custDataLst>
                <p:tags r:id="rId258"/>
              </p:custDataLst>
            </p:nvPr>
          </p:nvSpPr>
          <p:spPr>
            <a:xfrm>
              <a:off x="13532" y="5140"/>
              <a:ext cx="2079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批量写入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M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簇</a:t>
              </a:r>
              <a:r>
                <a:rPr lang="en-US" altLang="zh-CN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IO</a:t>
              </a:r>
              <a:r>
                <a:rPr lang="zh-CN" altLang="en-US" sz="1000" b="1">
                  <a:solidFill>
                    <a:srgbClr val="F219F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数据</a:t>
              </a:r>
              <a:endParaRPr lang="zh-CN" altLang="en-US" sz="10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497" name="文本框 496"/>
          <p:cNvSpPr txBox="1"/>
          <p:nvPr>
            <p:custDataLst>
              <p:tags r:id="rId259"/>
            </p:custDataLst>
          </p:nvPr>
        </p:nvSpPr>
        <p:spPr>
          <a:xfrm>
            <a:off x="523875" y="6259195"/>
            <a:ext cx="9634220" cy="520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sz="1000">
                <a:sym typeface="+mn-ea"/>
              </a:rPr>
              <a:t>批量数据校验属于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的数据校验，即：一边写入测试数据，一边校验前面写入数据的一致性；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2. 10</a:t>
            </a:r>
            <a:r>
              <a:rPr lang="zh-CN" altLang="en-US" sz="1000">
                <a:sym typeface="+mn-ea"/>
              </a:rPr>
              <a:t>个线程，每个线程分批向磁盘写入数据，每批写入磁盘的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数据簇个数是随机的：</a:t>
            </a:r>
            <a:r>
              <a:rPr lang="en-US" altLang="zh-CN" sz="1000" b="1">
                <a:solidFill>
                  <a:srgbClr val="2919F5"/>
                </a:solidFill>
                <a:sym typeface="+mn-ea"/>
              </a:rPr>
              <a:t>i, j, k, m, n, l, x, y, z, ......</a:t>
            </a:r>
            <a:r>
              <a:rPr lang="zh-CN" altLang="en-US" sz="1000">
                <a:sym typeface="+mn-ea"/>
              </a:rPr>
              <a:t>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在写下一批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数据簇之前，先校验上一批数据的一致性：簇间数据校验和簇内数据校验，当一个线程的所有数据写完成后，即这个线程的线程数据校验</a:t>
            </a:r>
            <a:r>
              <a:rPr lang="zh-CN" altLang="en-US" sz="1000">
                <a:sym typeface="+mn-ea"/>
              </a:rPr>
              <a:t>也</a:t>
            </a:r>
            <a:r>
              <a:rPr lang="zh-CN" altLang="en-US" sz="1000">
                <a:sym typeface="+mn-ea"/>
              </a:rPr>
              <a:t>完成了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05" name="对象 104"/>
          <p:cNvGraphicFramePr/>
          <p:nvPr>
            <p:custDataLst>
              <p:tags r:id="rId260"/>
            </p:custDataLst>
          </p:nvPr>
        </p:nvGraphicFramePr>
        <p:xfrm>
          <a:off x="361315" y="354838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261" imgW="179705" imgH="115570" progId="Visio.Drawing.11">
                  <p:embed/>
                </p:oleObj>
              </mc:Choice>
              <mc:Fallback>
                <p:oleObj name="" r:id="rId261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62"/>
                      <a:stretch>
                        <a:fillRect/>
                      </a:stretch>
                    </p:blipFill>
                    <p:spPr>
                      <a:xfrm>
                        <a:off x="361315" y="354838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椭圆 106"/>
          <p:cNvSpPr/>
          <p:nvPr>
            <p:custDataLst>
              <p:tags r:id="rId263"/>
            </p:custDataLst>
          </p:nvPr>
        </p:nvSpPr>
        <p:spPr>
          <a:xfrm>
            <a:off x="11605895" y="597090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>
            <p:custDataLst>
              <p:tags r:id="rId264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6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5902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14173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4632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00B050"/>
                </a:solidFill>
                <a:sym typeface="+mn-ea"/>
              </a:rPr>
              <a:t>随机数据校验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簇间数据校验、簇内数据校验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624205" y="3354705"/>
            <a:ext cx="10935970" cy="2760980"/>
            <a:chOff x="983" y="5374"/>
            <a:chExt cx="17222" cy="4348"/>
          </a:xfrm>
        </p:grpSpPr>
        <p:sp>
          <p:nvSpPr>
            <p:cNvPr id="42" name="文本框 41"/>
            <p:cNvSpPr txBox="1"/>
            <p:nvPr>
              <p:custDataLst>
                <p:tags r:id="rId90"/>
              </p:custDataLst>
            </p:nvPr>
          </p:nvSpPr>
          <p:spPr>
            <a:xfrm>
              <a:off x="983" y="5374"/>
              <a:ext cx="17223" cy="4348"/>
            </a:xfrm>
            <a:prstGeom prst="rect">
              <a:avLst/>
            </a:prstGeom>
            <a:solidFill>
              <a:srgbClr val="6256F8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91"/>
              </p:custDataLst>
            </p:nvPr>
          </p:nvSpPr>
          <p:spPr>
            <a:xfrm>
              <a:off x="1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92"/>
              </p:custDataLst>
            </p:nvPr>
          </p:nvSpPr>
          <p:spPr>
            <a:xfrm>
              <a:off x="2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0x007ed000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93"/>
              </p:custDataLst>
            </p:nvPr>
          </p:nvSpPr>
          <p:spPr>
            <a:xfrm>
              <a:off x="4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0x00112800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4"/>
              </p:custDataLst>
            </p:nvPr>
          </p:nvSpPr>
          <p:spPr>
            <a:xfrm>
              <a:off x="63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0x00652000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95"/>
              </p:custDataLst>
            </p:nvPr>
          </p:nvSpPr>
          <p:spPr>
            <a:xfrm>
              <a:off x="8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96"/>
              </p:custDataLst>
            </p:nvPr>
          </p:nvSpPr>
          <p:spPr>
            <a:xfrm>
              <a:off x="98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97"/>
              </p:custDataLst>
            </p:nvPr>
          </p:nvSpPr>
          <p:spPr>
            <a:xfrm>
              <a:off x="116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0x00460000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98"/>
              </p:custDataLst>
            </p:nvPr>
          </p:nvSpPr>
          <p:spPr>
            <a:xfrm>
              <a:off x="13369" y="545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0x00489800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99"/>
              </p:custDataLst>
            </p:nvPr>
          </p:nvSpPr>
          <p:spPr>
            <a:xfrm>
              <a:off x="1511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0x00159000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00"/>
              </p:custDataLst>
            </p:nvPr>
          </p:nvSpPr>
          <p:spPr>
            <a:xfrm>
              <a:off x="16869" y="545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0x0016e800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01"/>
              </p:custDataLst>
            </p:nvPr>
          </p:nvSpPr>
          <p:spPr>
            <a:xfrm>
              <a:off x="1119" y="600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0x00755000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02"/>
              </p:custDataLst>
            </p:nvPr>
          </p:nvSpPr>
          <p:spPr>
            <a:xfrm>
              <a:off x="2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0x004f9c00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103"/>
              </p:custDataLst>
            </p:nvPr>
          </p:nvSpPr>
          <p:spPr>
            <a:xfrm>
              <a:off x="4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0x002aec00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104"/>
              </p:custDataLst>
            </p:nvPr>
          </p:nvSpPr>
          <p:spPr>
            <a:xfrm>
              <a:off x="6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0x0063a400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05"/>
              </p:custDataLst>
            </p:nvPr>
          </p:nvSpPr>
          <p:spPr>
            <a:xfrm>
              <a:off x="8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0x00653800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5" name="文本框 104"/>
            <p:cNvSpPr txBox="1"/>
            <p:nvPr>
              <p:custDataLst>
                <p:tags r:id="rId106"/>
              </p:custDataLst>
            </p:nvPr>
          </p:nvSpPr>
          <p:spPr>
            <a:xfrm>
              <a:off x="9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0x00051000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107"/>
              </p:custDataLst>
            </p:nvPr>
          </p:nvSpPr>
          <p:spPr>
            <a:xfrm>
              <a:off x="116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108"/>
              </p:custDataLst>
            </p:nvPr>
          </p:nvSpPr>
          <p:spPr>
            <a:xfrm>
              <a:off x="133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0x007cf800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109"/>
              </p:custDataLst>
            </p:nvPr>
          </p:nvSpPr>
          <p:spPr>
            <a:xfrm>
              <a:off x="1511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0x00433000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110"/>
              </p:custDataLst>
            </p:nvPr>
          </p:nvSpPr>
          <p:spPr>
            <a:xfrm>
              <a:off x="16869" y="600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0x00554000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0" name="文本框 109"/>
            <p:cNvSpPr txBox="1"/>
            <p:nvPr>
              <p:custDataLst>
                <p:tags r:id="rId111"/>
              </p:custDataLst>
            </p:nvPr>
          </p:nvSpPr>
          <p:spPr>
            <a:xfrm>
              <a:off x="1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0x007fe800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112"/>
              </p:custDataLst>
            </p:nvPr>
          </p:nvSpPr>
          <p:spPr>
            <a:xfrm>
              <a:off x="2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0x00247000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113"/>
              </p:custDataLst>
            </p:nvPr>
          </p:nvSpPr>
          <p:spPr>
            <a:xfrm>
              <a:off x="4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0x0077c800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114"/>
              </p:custDataLst>
            </p:nvPr>
          </p:nvSpPr>
          <p:spPr>
            <a:xfrm>
              <a:off x="63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0x002e0000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115"/>
              </p:custDataLst>
            </p:nvPr>
          </p:nvSpPr>
          <p:spPr>
            <a:xfrm>
              <a:off x="8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0x002d4c00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116"/>
              </p:custDataLst>
            </p:nvPr>
          </p:nvSpPr>
          <p:spPr>
            <a:xfrm>
              <a:off x="9869" y="654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0x0027f000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117"/>
              </p:custDataLst>
            </p:nvPr>
          </p:nvSpPr>
          <p:spPr>
            <a:xfrm>
              <a:off x="116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0x0002b800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118"/>
              </p:custDataLst>
            </p:nvPr>
          </p:nvSpPr>
          <p:spPr>
            <a:xfrm>
              <a:off x="133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0x0021c400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8" name="文本框 117"/>
            <p:cNvSpPr txBox="1"/>
            <p:nvPr>
              <p:custDataLst>
                <p:tags r:id="rId119"/>
              </p:custDataLst>
            </p:nvPr>
          </p:nvSpPr>
          <p:spPr>
            <a:xfrm>
              <a:off x="1511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0x0015c000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9" name="文本框 118"/>
            <p:cNvSpPr txBox="1"/>
            <p:nvPr>
              <p:custDataLst>
                <p:tags r:id="rId120"/>
              </p:custDataLst>
            </p:nvPr>
          </p:nvSpPr>
          <p:spPr>
            <a:xfrm>
              <a:off x="16869" y="654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0x00600000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121"/>
              </p:custDataLst>
            </p:nvPr>
          </p:nvSpPr>
          <p:spPr>
            <a:xfrm>
              <a:off x="1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22"/>
              </p:custDataLst>
            </p:nvPr>
          </p:nvSpPr>
          <p:spPr>
            <a:xfrm>
              <a:off x="2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23"/>
              </p:custDataLst>
            </p:nvPr>
          </p:nvSpPr>
          <p:spPr>
            <a:xfrm>
              <a:off x="461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124"/>
              </p:custDataLst>
            </p:nvPr>
          </p:nvSpPr>
          <p:spPr>
            <a:xfrm>
              <a:off x="6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4" name="文本框 123"/>
            <p:cNvSpPr txBox="1"/>
            <p:nvPr>
              <p:custDataLst>
                <p:tags r:id="rId125"/>
              </p:custDataLst>
            </p:nvPr>
          </p:nvSpPr>
          <p:spPr>
            <a:xfrm>
              <a:off x="8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5" name="文本框 124"/>
            <p:cNvSpPr txBox="1"/>
            <p:nvPr>
              <p:custDataLst>
                <p:tags r:id="rId126"/>
              </p:custDataLst>
            </p:nvPr>
          </p:nvSpPr>
          <p:spPr>
            <a:xfrm>
              <a:off x="98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27"/>
              </p:custDataLst>
            </p:nvPr>
          </p:nvSpPr>
          <p:spPr>
            <a:xfrm>
              <a:off x="116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128"/>
              </p:custDataLst>
            </p:nvPr>
          </p:nvSpPr>
          <p:spPr>
            <a:xfrm>
              <a:off x="1336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129"/>
              </p:custDataLst>
            </p:nvPr>
          </p:nvSpPr>
          <p:spPr>
            <a:xfrm>
              <a:off x="15119" y="709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30"/>
              </p:custDataLst>
            </p:nvPr>
          </p:nvSpPr>
          <p:spPr>
            <a:xfrm>
              <a:off x="16869" y="709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0" name="文本框 129"/>
            <p:cNvSpPr txBox="1"/>
            <p:nvPr>
              <p:custDataLst>
                <p:tags r:id="rId131"/>
              </p:custDataLst>
            </p:nvPr>
          </p:nvSpPr>
          <p:spPr>
            <a:xfrm>
              <a:off x="1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0x00409400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132"/>
              </p:custDataLst>
            </p:nvPr>
          </p:nvSpPr>
          <p:spPr>
            <a:xfrm>
              <a:off x="2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0x004e3400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2" name="文本框 131"/>
            <p:cNvSpPr txBox="1"/>
            <p:nvPr>
              <p:custDataLst>
                <p:tags r:id="rId133"/>
              </p:custDataLst>
            </p:nvPr>
          </p:nvSpPr>
          <p:spPr>
            <a:xfrm>
              <a:off x="4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0x0043ac00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3" name="文本框 132"/>
            <p:cNvSpPr txBox="1"/>
            <p:nvPr>
              <p:custDataLst>
                <p:tags r:id="rId134"/>
              </p:custDataLst>
            </p:nvPr>
          </p:nvSpPr>
          <p:spPr>
            <a:xfrm>
              <a:off x="6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4" name="文本框 133"/>
            <p:cNvSpPr txBox="1"/>
            <p:nvPr>
              <p:custDataLst>
                <p:tags r:id="rId135"/>
              </p:custDataLst>
            </p:nvPr>
          </p:nvSpPr>
          <p:spPr>
            <a:xfrm>
              <a:off x="8119" y="763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5" name="文本框 134"/>
            <p:cNvSpPr txBox="1"/>
            <p:nvPr>
              <p:custDataLst>
                <p:tags r:id="rId136"/>
              </p:custDataLst>
            </p:nvPr>
          </p:nvSpPr>
          <p:spPr>
            <a:xfrm>
              <a:off x="9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0x00068400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6" name="文本框 135"/>
            <p:cNvSpPr txBox="1"/>
            <p:nvPr>
              <p:custDataLst>
                <p:tags r:id="rId137"/>
              </p:custDataLst>
            </p:nvPr>
          </p:nvSpPr>
          <p:spPr>
            <a:xfrm>
              <a:off x="116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0x00156c00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7" name="文本框 136"/>
            <p:cNvSpPr txBox="1"/>
            <p:nvPr>
              <p:custDataLst>
                <p:tags r:id="rId138"/>
              </p:custDataLst>
            </p:nvPr>
          </p:nvSpPr>
          <p:spPr>
            <a:xfrm>
              <a:off x="133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39"/>
              </p:custDataLst>
            </p:nvPr>
          </p:nvSpPr>
          <p:spPr>
            <a:xfrm>
              <a:off x="1511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0x000ac400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40"/>
              </p:custDataLst>
            </p:nvPr>
          </p:nvSpPr>
          <p:spPr>
            <a:xfrm>
              <a:off x="16869" y="763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0" name="文本框 139"/>
            <p:cNvSpPr txBox="1"/>
            <p:nvPr>
              <p:custDataLst>
                <p:tags r:id="rId141"/>
              </p:custDataLst>
            </p:nvPr>
          </p:nvSpPr>
          <p:spPr>
            <a:xfrm>
              <a:off x="1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0x00128c00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1" name="文本框 140"/>
            <p:cNvSpPr txBox="1"/>
            <p:nvPr>
              <p:custDataLst>
                <p:tags r:id="rId142"/>
              </p:custDataLst>
            </p:nvPr>
          </p:nvSpPr>
          <p:spPr>
            <a:xfrm>
              <a:off x="2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0x00563c00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2" name="文本框 141"/>
            <p:cNvSpPr txBox="1"/>
            <p:nvPr>
              <p:custDataLst>
                <p:tags r:id="rId143"/>
              </p:custDataLst>
            </p:nvPr>
          </p:nvSpPr>
          <p:spPr>
            <a:xfrm>
              <a:off x="4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0x003d8400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3" name="文本框 142"/>
            <p:cNvSpPr txBox="1"/>
            <p:nvPr>
              <p:custDataLst>
                <p:tags r:id="rId144"/>
              </p:custDataLst>
            </p:nvPr>
          </p:nvSpPr>
          <p:spPr>
            <a:xfrm>
              <a:off x="6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0x00222400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4" name="文本框 143"/>
            <p:cNvSpPr txBox="1"/>
            <p:nvPr>
              <p:custDataLst>
                <p:tags r:id="rId145"/>
              </p:custDataLst>
            </p:nvPr>
          </p:nvSpPr>
          <p:spPr>
            <a:xfrm>
              <a:off x="81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0x00518800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5" name="文本框 144"/>
            <p:cNvSpPr txBox="1"/>
            <p:nvPr>
              <p:custDataLst>
                <p:tags r:id="rId146"/>
              </p:custDataLst>
            </p:nvPr>
          </p:nvSpPr>
          <p:spPr>
            <a:xfrm>
              <a:off x="9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0x001d5c00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147"/>
              </p:custDataLst>
            </p:nvPr>
          </p:nvSpPr>
          <p:spPr>
            <a:xfrm>
              <a:off x="1161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0x000d5000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7" name="文本框 146"/>
            <p:cNvSpPr txBox="1"/>
            <p:nvPr>
              <p:custDataLst>
                <p:tags r:id="rId148"/>
              </p:custDataLst>
            </p:nvPr>
          </p:nvSpPr>
          <p:spPr>
            <a:xfrm>
              <a:off x="133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0x000c8400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8" name="文本框 147"/>
            <p:cNvSpPr txBox="1"/>
            <p:nvPr>
              <p:custDataLst>
                <p:tags r:id="rId149"/>
              </p:custDataLst>
            </p:nvPr>
          </p:nvSpPr>
          <p:spPr>
            <a:xfrm>
              <a:off x="15119" y="818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0x00323400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150"/>
              </p:custDataLst>
            </p:nvPr>
          </p:nvSpPr>
          <p:spPr>
            <a:xfrm>
              <a:off x="16869" y="818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0x0002a800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0" name="文本框 149"/>
            <p:cNvSpPr txBox="1"/>
            <p:nvPr>
              <p:custDataLst>
                <p:tags r:id="rId151"/>
              </p:custDataLst>
            </p:nvPr>
          </p:nvSpPr>
          <p:spPr>
            <a:xfrm>
              <a:off x="11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1" name="文本框 150"/>
            <p:cNvSpPr txBox="1"/>
            <p:nvPr>
              <p:custDataLst>
                <p:tags r:id="rId152"/>
              </p:custDataLst>
            </p:nvPr>
          </p:nvSpPr>
          <p:spPr>
            <a:xfrm>
              <a:off x="2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153"/>
              </p:custDataLst>
            </p:nvPr>
          </p:nvSpPr>
          <p:spPr>
            <a:xfrm>
              <a:off x="46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154"/>
              </p:custDataLst>
            </p:nvPr>
          </p:nvSpPr>
          <p:spPr>
            <a:xfrm>
              <a:off x="6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155"/>
              </p:custDataLst>
            </p:nvPr>
          </p:nvSpPr>
          <p:spPr>
            <a:xfrm>
              <a:off x="8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156"/>
              </p:custDataLst>
            </p:nvPr>
          </p:nvSpPr>
          <p:spPr>
            <a:xfrm>
              <a:off x="9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157"/>
              </p:custDataLst>
            </p:nvPr>
          </p:nvSpPr>
          <p:spPr>
            <a:xfrm>
              <a:off x="11619" y="8728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158"/>
              </p:custDataLst>
            </p:nvPr>
          </p:nvSpPr>
          <p:spPr>
            <a:xfrm>
              <a:off x="133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59"/>
              </p:custDataLst>
            </p:nvPr>
          </p:nvSpPr>
          <p:spPr>
            <a:xfrm>
              <a:off x="1511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160"/>
              </p:custDataLst>
            </p:nvPr>
          </p:nvSpPr>
          <p:spPr>
            <a:xfrm>
              <a:off x="16869" y="8728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。。。。。。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0" name="文本框 159"/>
            <p:cNvSpPr txBox="1"/>
            <p:nvPr>
              <p:custDataLst>
                <p:tags r:id="rId161"/>
              </p:custDataLst>
            </p:nvPr>
          </p:nvSpPr>
          <p:spPr>
            <a:xfrm>
              <a:off x="1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0x0037ec00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162"/>
              </p:custDataLst>
            </p:nvPr>
          </p:nvSpPr>
          <p:spPr>
            <a:xfrm>
              <a:off x="2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0x00533c00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163"/>
              </p:custDataLst>
            </p:nvPr>
          </p:nvSpPr>
          <p:spPr>
            <a:xfrm>
              <a:off x="4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0x00732400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3" name="文本框 162"/>
            <p:cNvSpPr txBox="1"/>
            <p:nvPr>
              <p:custDataLst>
                <p:tags r:id="rId164"/>
              </p:custDataLst>
            </p:nvPr>
          </p:nvSpPr>
          <p:spPr>
            <a:xfrm>
              <a:off x="6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0x00733400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4" name="文本框 163"/>
            <p:cNvSpPr txBox="1"/>
            <p:nvPr>
              <p:custDataLst>
                <p:tags r:id="rId165"/>
              </p:custDataLst>
            </p:nvPr>
          </p:nvSpPr>
          <p:spPr>
            <a:xfrm>
              <a:off x="8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0x004ffc00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166"/>
              </p:custDataLst>
            </p:nvPr>
          </p:nvSpPr>
          <p:spPr>
            <a:xfrm>
              <a:off x="9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0x001fd800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6" name="文本框 165"/>
            <p:cNvSpPr txBox="1"/>
            <p:nvPr>
              <p:custDataLst>
                <p:tags r:id="rId167"/>
              </p:custDataLst>
            </p:nvPr>
          </p:nvSpPr>
          <p:spPr>
            <a:xfrm>
              <a:off x="116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0x00618c00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7" name="文本框 166"/>
            <p:cNvSpPr txBox="1"/>
            <p:nvPr>
              <p:custDataLst>
                <p:tags r:id="rId168"/>
              </p:custDataLst>
            </p:nvPr>
          </p:nvSpPr>
          <p:spPr>
            <a:xfrm>
              <a:off x="13369" y="9273"/>
              <a:ext cx="1201" cy="33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0x001b1000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169"/>
              </p:custDataLst>
            </p:nvPr>
          </p:nvSpPr>
          <p:spPr>
            <a:xfrm>
              <a:off x="1511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0x00650800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9" name="文本框 168"/>
            <p:cNvSpPr txBox="1"/>
            <p:nvPr>
              <p:custDataLst>
                <p:tags r:id="rId170"/>
              </p:custDataLst>
            </p:nvPr>
          </p:nvSpPr>
          <p:spPr>
            <a:xfrm>
              <a:off x="16869" y="9273"/>
              <a:ext cx="1201" cy="3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0x007ae400</a:t>
              </a: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cxnSp>
          <p:nvCxnSpPr>
            <p:cNvPr id="170" name="直接连接符 169"/>
            <p:cNvCxnSpPr>
              <a:stCxn id="49" idx="1"/>
              <a:endCxn id="48" idx="3"/>
            </p:cNvCxnSpPr>
            <p:nvPr>
              <p:custDataLst>
                <p:tags r:id="rId171"/>
              </p:custDataLst>
            </p:nvPr>
          </p:nvCxnSpPr>
          <p:spPr>
            <a:xfrm flipH="1">
              <a:off x="2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>
              <p:custDataLst>
                <p:tags r:id="rId172"/>
              </p:custDataLst>
            </p:nvPr>
          </p:nvCxnSpPr>
          <p:spPr>
            <a:xfrm flipH="1">
              <a:off x="40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>
              <p:custDataLst>
                <p:tags r:id="rId173"/>
              </p:custDataLst>
            </p:nvPr>
          </p:nvCxnSpPr>
          <p:spPr>
            <a:xfrm flipH="1">
              <a:off x="58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174"/>
              </p:custDataLst>
            </p:nvPr>
          </p:nvCxnSpPr>
          <p:spPr>
            <a:xfrm flipH="1">
              <a:off x="7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175"/>
              </p:custDataLst>
            </p:nvPr>
          </p:nvCxnSpPr>
          <p:spPr>
            <a:xfrm flipH="1">
              <a:off x="9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176"/>
              </p:custDataLst>
            </p:nvPr>
          </p:nvCxnSpPr>
          <p:spPr>
            <a:xfrm flipH="1">
              <a:off x="11078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>
              <p:custDataLst>
                <p:tags r:id="rId177"/>
              </p:custDataLst>
            </p:nvPr>
          </p:nvCxnSpPr>
          <p:spPr>
            <a:xfrm flipH="1">
              <a:off x="12803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>
              <p:custDataLst>
                <p:tags r:id="rId178"/>
              </p:custDataLst>
            </p:nvPr>
          </p:nvCxnSpPr>
          <p:spPr>
            <a:xfrm flipH="1">
              <a:off x="1457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179"/>
              </p:custDataLst>
            </p:nvPr>
          </p:nvCxnSpPr>
          <p:spPr>
            <a:xfrm flipH="1">
              <a:off x="16320" y="562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180"/>
              </p:custDataLst>
            </p:nvPr>
          </p:nvCxnSpPr>
          <p:spPr>
            <a:xfrm flipH="1">
              <a:off x="2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181"/>
              </p:custDataLst>
            </p:nvPr>
          </p:nvCxnSpPr>
          <p:spPr>
            <a:xfrm flipH="1">
              <a:off x="40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>
              <p:custDataLst>
                <p:tags r:id="rId182"/>
              </p:custDataLst>
            </p:nvPr>
          </p:nvCxnSpPr>
          <p:spPr>
            <a:xfrm flipH="1">
              <a:off x="5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183"/>
              </p:custDataLst>
            </p:nvPr>
          </p:nvCxnSpPr>
          <p:spPr>
            <a:xfrm flipH="1">
              <a:off x="7577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曲线连接符 182"/>
            <p:cNvCxnSpPr>
              <a:stCxn id="99" idx="1"/>
              <a:endCxn id="98" idx="3"/>
            </p:cNvCxnSpPr>
            <p:nvPr>
              <p:custDataLst>
                <p:tags r:id="rId184"/>
              </p:custDataLst>
            </p:nvPr>
          </p:nvCxnSpPr>
          <p:spPr>
            <a:xfrm rot="10800000" flipH="1">
              <a:off x="1118" y="5625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185"/>
              </p:custDataLst>
            </p:nvPr>
          </p:nvCxnSpPr>
          <p:spPr>
            <a:xfrm flipH="1">
              <a:off x="9346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186"/>
              </p:custDataLst>
            </p:nvPr>
          </p:nvCxnSpPr>
          <p:spPr>
            <a:xfrm flipH="1">
              <a:off x="11078" y="6170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>
              <p:custDataLst>
                <p:tags r:id="rId187"/>
              </p:custDataLst>
            </p:nvPr>
          </p:nvCxnSpPr>
          <p:spPr>
            <a:xfrm flipH="1">
              <a:off x="128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>
              <p:custDataLst>
                <p:tags r:id="rId188"/>
              </p:custDataLst>
            </p:nvPr>
          </p:nvCxnSpPr>
          <p:spPr>
            <a:xfrm flipH="1">
              <a:off x="1457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189"/>
              </p:custDataLst>
            </p:nvPr>
          </p:nvCxnSpPr>
          <p:spPr>
            <a:xfrm flipH="1">
              <a:off x="16320" y="617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曲线连接符 188"/>
            <p:cNvCxnSpPr/>
            <p:nvPr>
              <p:custDataLst>
                <p:tags r:id="rId190"/>
              </p:custDataLst>
            </p:nvPr>
          </p:nvCxnSpPr>
          <p:spPr>
            <a:xfrm rot="10800000" flipH="1">
              <a:off x="1118" y="617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曲线连接符 189"/>
            <p:cNvCxnSpPr/>
            <p:nvPr>
              <p:custDataLst>
                <p:tags r:id="rId191"/>
              </p:custDataLst>
            </p:nvPr>
          </p:nvCxnSpPr>
          <p:spPr>
            <a:xfrm rot="10800000" flipH="1">
              <a:off x="1119" y="671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曲线连接符 190"/>
            <p:cNvCxnSpPr/>
            <p:nvPr>
              <p:custDataLst>
                <p:tags r:id="rId192"/>
              </p:custDataLst>
            </p:nvPr>
          </p:nvCxnSpPr>
          <p:spPr>
            <a:xfrm rot="10800000" flipH="1">
              <a:off x="1119" y="726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曲线连接符 191"/>
            <p:cNvCxnSpPr/>
            <p:nvPr>
              <p:custDataLst>
                <p:tags r:id="rId193"/>
              </p:custDataLst>
            </p:nvPr>
          </p:nvCxnSpPr>
          <p:spPr>
            <a:xfrm rot="10800000" flipH="1">
              <a:off x="1119" y="780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曲线连接符 192"/>
            <p:cNvCxnSpPr/>
            <p:nvPr>
              <p:custDataLst>
                <p:tags r:id="rId194"/>
              </p:custDataLst>
            </p:nvPr>
          </p:nvCxnSpPr>
          <p:spPr>
            <a:xfrm rot="10800000" flipH="1">
              <a:off x="1119" y="8351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曲线连接符 193"/>
            <p:cNvCxnSpPr/>
            <p:nvPr>
              <p:custDataLst>
                <p:tags r:id="rId195"/>
              </p:custDataLst>
            </p:nvPr>
          </p:nvCxnSpPr>
          <p:spPr>
            <a:xfrm rot="10800000" flipH="1">
              <a:off x="1119" y="8896"/>
              <a:ext cx="16951" cy="545"/>
            </a:xfrm>
            <a:prstGeom prst="curvedConnector5">
              <a:avLst>
                <a:gd name="adj1" fmla="val -2212"/>
                <a:gd name="adj2" fmla="val 49908"/>
                <a:gd name="adj3" fmla="val 102212"/>
              </a:avLst>
            </a:prstGeom>
            <a:ln w="12700">
              <a:solidFill>
                <a:srgbClr val="F219F5"/>
              </a:solidFill>
              <a:prstDash val="sysDash"/>
              <a:bevel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>
              <p:custDataLst>
                <p:tags r:id="rId196"/>
              </p:custDataLst>
            </p:nvPr>
          </p:nvCxnSpPr>
          <p:spPr>
            <a:xfrm flipH="1">
              <a:off x="2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>
              <p:custDataLst>
                <p:tags r:id="rId197"/>
              </p:custDataLst>
            </p:nvPr>
          </p:nvCxnSpPr>
          <p:spPr>
            <a:xfrm flipH="1">
              <a:off x="40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>
              <p:custDataLst>
                <p:tags r:id="rId198"/>
              </p:custDataLst>
            </p:nvPr>
          </p:nvCxnSpPr>
          <p:spPr>
            <a:xfrm flipH="1">
              <a:off x="5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>
              <p:custDataLst>
                <p:tags r:id="rId199"/>
              </p:custDataLst>
            </p:nvPr>
          </p:nvCxnSpPr>
          <p:spPr>
            <a:xfrm flipH="1">
              <a:off x="7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>
              <p:custDataLst>
                <p:tags r:id="rId200"/>
              </p:custDataLst>
            </p:nvPr>
          </p:nvCxnSpPr>
          <p:spPr>
            <a:xfrm flipH="1">
              <a:off x="9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>
              <p:custDataLst>
                <p:tags r:id="rId201"/>
              </p:custDataLst>
            </p:nvPr>
          </p:nvCxnSpPr>
          <p:spPr>
            <a:xfrm flipH="1">
              <a:off x="11078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>
              <p:custDataLst>
                <p:tags r:id="rId202"/>
              </p:custDataLst>
            </p:nvPr>
          </p:nvCxnSpPr>
          <p:spPr>
            <a:xfrm flipH="1">
              <a:off x="128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203"/>
              </p:custDataLst>
            </p:nvPr>
          </p:nvCxnSpPr>
          <p:spPr>
            <a:xfrm flipH="1">
              <a:off x="1457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204"/>
              </p:custDataLst>
            </p:nvPr>
          </p:nvCxnSpPr>
          <p:spPr>
            <a:xfrm flipH="1">
              <a:off x="16320" y="671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>
              <p:custDataLst>
                <p:tags r:id="rId205"/>
              </p:custDataLst>
            </p:nvPr>
          </p:nvCxnSpPr>
          <p:spPr>
            <a:xfrm flipH="1">
              <a:off x="2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>
              <p:custDataLst>
                <p:tags r:id="rId206"/>
              </p:custDataLst>
            </p:nvPr>
          </p:nvCxnSpPr>
          <p:spPr>
            <a:xfrm flipH="1">
              <a:off x="40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>
              <p:custDataLst>
                <p:tags r:id="rId207"/>
              </p:custDataLst>
            </p:nvPr>
          </p:nvCxnSpPr>
          <p:spPr>
            <a:xfrm flipH="1">
              <a:off x="5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>
              <p:custDataLst>
                <p:tags r:id="rId208"/>
              </p:custDataLst>
            </p:nvPr>
          </p:nvCxnSpPr>
          <p:spPr>
            <a:xfrm flipH="1">
              <a:off x="7577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>
              <p:custDataLst>
                <p:tags r:id="rId209"/>
              </p:custDataLst>
            </p:nvPr>
          </p:nvCxnSpPr>
          <p:spPr>
            <a:xfrm flipH="1">
              <a:off x="9333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>
              <p:custDataLst>
                <p:tags r:id="rId210"/>
              </p:custDataLst>
            </p:nvPr>
          </p:nvCxnSpPr>
          <p:spPr>
            <a:xfrm flipH="1">
              <a:off x="11078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>
              <p:custDataLst>
                <p:tags r:id="rId211"/>
              </p:custDataLst>
            </p:nvPr>
          </p:nvCxnSpPr>
          <p:spPr>
            <a:xfrm flipH="1">
              <a:off x="128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>
              <p:custDataLst>
                <p:tags r:id="rId212"/>
              </p:custDataLst>
            </p:nvPr>
          </p:nvCxnSpPr>
          <p:spPr>
            <a:xfrm flipH="1">
              <a:off x="1457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>
              <p:custDataLst>
                <p:tags r:id="rId213"/>
              </p:custDataLst>
            </p:nvPr>
          </p:nvCxnSpPr>
          <p:spPr>
            <a:xfrm flipH="1">
              <a:off x="16320" y="726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>
              <p:custDataLst>
                <p:tags r:id="rId214"/>
              </p:custDataLst>
            </p:nvPr>
          </p:nvCxnSpPr>
          <p:spPr>
            <a:xfrm flipH="1">
              <a:off x="2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>
              <p:custDataLst>
                <p:tags r:id="rId215"/>
              </p:custDataLst>
            </p:nvPr>
          </p:nvCxnSpPr>
          <p:spPr>
            <a:xfrm flipH="1">
              <a:off x="40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>
              <p:custDataLst>
                <p:tags r:id="rId216"/>
              </p:custDataLst>
            </p:nvPr>
          </p:nvCxnSpPr>
          <p:spPr>
            <a:xfrm flipH="1">
              <a:off x="5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>
              <p:custDataLst>
                <p:tags r:id="rId217"/>
              </p:custDataLst>
            </p:nvPr>
          </p:nvCxnSpPr>
          <p:spPr>
            <a:xfrm flipH="1">
              <a:off x="7577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>
              <p:custDataLst>
                <p:tags r:id="rId218"/>
              </p:custDataLst>
            </p:nvPr>
          </p:nvCxnSpPr>
          <p:spPr>
            <a:xfrm flipH="1">
              <a:off x="11078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>
              <p:custDataLst>
                <p:tags r:id="rId219"/>
              </p:custDataLst>
            </p:nvPr>
          </p:nvCxnSpPr>
          <p:spPr>
            <a:xfrm flipH="1">
              <a:off x="9315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>
              <p:custDataLst>
                <p:tags r:id="rId220"/>
              </p:custDataLst>
            </p:nvPr>
          </p:nvCxnSpPr>
          <p:spPr>
            <a:xfrm flipH="1">
              <a:off x="128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>
              <p:custDataLst>
                <p:tags r:id="rId221"/>
              </p:custDataLst>
            </p:nvPr>
          </p:nvCxnSpPr>
          <p:spPr>
            <a:xfrm flipH="1">
              <a:off x="1457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>
              <p:custDataLst>
                <p:tags r:id="rId222"/>
              </p:custDataLst>
            </p:nvPr>
          </p:nvCxnSpPr>
          <p:spPr>
            <a:xfrm flipH="1">
              <a:off x="16320" y="780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>
              <p:custDataLst>
                <p:tags r:id="rId223"/>
              </p:custDataLst>
            </p:nvPr>
          </p:nvCxnSpPr>
          <p:spPr>
            <a:xfrm flipH="1">
              <a:off x="2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>
              <p:custDataLst>
                <p:tags r:id="rId224"/>
              </p:custDataLst>
            </p:nvPr>
          </p:nvCxnSpPr>
          <p:spPr>
            <a:xfrm flipH="1">
              <a:off x="40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>
              <p:custDataLst>
                <p:tags r:id="rId225"/>
              </p:custDataLst>
            </p:nvPr>
          </p:nvCxnSpPr>
          <p:spPr>
            <a:xfrm flipH="1">
              <a:off x="5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>
              <p:custDataLst>
                <p:tags r:id="rId226"/>
              </p:custDataLst>
            </p:nvPr>
          </p:nvCxnSpPr>
          <p:spPr>
            <a:xfrm flipH="1">
              <a:off x="7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>
              <p:custDataLst>
                <p:tags r:id="rId227"/>
              </p:custDataLst>
            </p:nvPr>
          </p:nvCxnSpPr>
          <p:spPr>
            <a:xfrm flipH="1">
              <a:off x="9333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>
              <p:custDataLst>
                <p:tags r:id="rId228"/>
              </p:custDataLst>
            </p:nvPr>
          </p:nvCxnSpPr>
          <p:spPr>
            <a:xfrm flipH="1">
              <a:off x="11078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>
              <p:custDataLst>
                <p:tags r:id="rId229"/>
              </p:custDataLst>
            </p:nvPr>
          </p:nvCxnSpPr>
          <p:spPr>
            <a:xfrm flipH="1">
              <a:off x="128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>
              <p:custDataLst>
                <p:tags r:id="rId230"/>
              </p:custDataLst>
            </p:nvPr>
          </p:nvCxnSpPr>
          <p:spPr>
            <a:xfrm flipH="1">
              <a:off x="1457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>
              <p:custDataLst>
                <p:tags r:id="rId231"/>
              </p:custDataLst>
            </p:nvPr>
          </p:nvCxnSpPr>
          <p:spPr>
            <a:xfrm flipH="1">
              <a:off x="16320" y="835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>
              <p:custDataLst>
                <p:tags r:id="rId232"/>
              </p:custDataLst>
            </p:nvPr>
          </p:nvCxnSpPr>
          <p:spPr>
            <a:xfrm flipH="1">
              <a:off x="2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>
              <p:custDataLst>
                <p:tags r:id="rId233"/>
              </p:custDataLst>
            </p:nvPr>
          </p:nvCxnSpPr>
          <p:spPr>
            <a:xfrm flipH="1">
              <a:off x="40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234"/>
              </p:custDataLst>
            </p:nvPr>
          </p:nvCxnSpPr>
          <p:spPr>
            <a:xfrm flipH="1">
              <a:off x="5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>
              <p:custDataLst>
                <p:tags r:id="rId235"/>
              </p:custDataLst>
            </p:nvPr>
          </p:nvCxnSpPr>
          <p:spPr>
            <a:xfrm flipH="1">
              <a:off x="7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>
              <p:custDataLst>
                <p:tags r:id="rId236"/>
              </p:custDataLst>
            </p:nvPr>
          </p:nvCxnSpPr>
          <p:spPr>
            <a:xfrm flipH="1">
              <a:off x="9333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>
              <p:custDataLst>
                <p:tags r:id="rId237"/>
              </p:custDataLst>
            </p:nvPr>
          </p:nvCxnSpPr>
          <p:spPr>
            <a:xfrm flipH="1">
              <a:off x="11078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>
              <p:custDataLst>
                <p:tags r:id="rId238"/>
              </p:custDataLst>
            </p:nvPr>
          </p:nvCxnSpPr>
          <p:spPr>
            <a:xfrm flipH="1">
              <a:off x="128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>
              <p:custDataLst>
                <p:tags r:id="rId239"/>
              </p:custDataLst>
            </p:nvPr>
          </p:nvCxnSpPr>
          <p:spPr>
            <a:xfrm flipH="1">
              <a:off x="1457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>
              <p:custDataLst>
                <p:tags r:id="rId240"/>
              </p:custDataLst>
            </p:nvPr>
          </p:nvCxnSpPr>
          <p:spPr>
            <a:xfrm flipH="1">
              <a:off x="16320" y="8896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>
              <p:custDataLst>
                <p:tags r:id="rId241"/>
              </p:custDataLst>
            </p:nvPr>
          </p:nvCxnSpPr>
          <p:spPr>
            <a:xfrm flipH="1">
              <a:off x="2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>
              <p:custDataLst>
                <p:tags r:id="rId242"/>
              </p:custDataLst>
            </p:nvPr>
          </p:nvCxnSpPr>
          <p:spPr>
            <a:xfrm flipH="1">
              <a:off x="40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>
              <p:custDataLst>
                <p:tags r:id="rId243"/>
              </p:custDataLst>
            </p:nvPr>
          </p:nvCxnSpPr>
          <p:spPr>
            <a:xfrm flipH="1">
              <a:off x="58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44"/>
              </p:custDataLst>
            </p:nvPr>
          </p:nvCxnSpPr>
          <p:spPr>
            <a:xfrm flipH="1">
              <a:off x="7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45"/>
              </p:custDataLst>
            </p:nvPr>
          </p:nvCxnSpPr>
          <p:spPr>
            <a:xfrm flipH="1">
              <a:off x="9333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46"/>
              </p:custDataLst>
            </p:nvPr>
          </p:nvCxnSpPr>
          <p:spPr>
            <a:xfrm flipH="1">
              <a:off x="11078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47"/>
              </p:custDataLst>
            </p:nvPr>
          </p:nvCxnSpPr>
          <p:spPr>
            <a:xfrm flipH="1">
              <a:off x="12816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248"/>
              </p:custDataLst>
            </p:nvPr>
          </p:nvCxnSpPr>
          <p:spPr>
            <a:xfrm flipH="1">
              <a:off x="1457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249"/>
              </p:custDataLst>
            </p:nvPr>
          </p:nvCxnSpPr>
          <p:spPr>
            <a:xfrm flipH="1">
              <a:off x="16320" y="9441"/>
              <a:ext cx="549" cy="0"/>
            </a:xfrm>
            <a:prstGeom prst="line">
              <a:avLst/>
            </a:prstGeom>
            <a:ln w="12700">
              <a:solidFill>
                <a:srgbClr val="F219F5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49" name="图片 248" descr="test"/>
          <p:cNvPicPr>
            <a:picLocks noChangeAspect="1"/>
          </p:cNvPicPr>
          <p:nvPr>
            <p:custDataLst>
              <p:tags r:id="rId250"/>
            </p:custDataLst>
          </p:nvPr>
        </p:nvPicPr>
        <p:blipFill>
          <a:blip r:embed="rId251"/>
          <a:stretch>
            <a:fillRect/>
          </a:stretch>
        </p:blipFill>
        <p:spPr>
          <a:xfrm>
            <a:off x="1714500" y="6178550"/>
            <a:ext cx="9845675" cy="302260"/>
          </a:xfrm>
          <a:prstGeom prst="rect">
            <a:avLst/>
          </a:prstGeom>
        </p:spPr>
      </p:pic>
      <p:sp>
        <p:nvSpPr>
          <p:cNvPr id="251" name="文本框 250"/>
          <p:cNvSpPr txBox="1"/>
          <p:nvPr>
            <p:custDataLst>
              <p:tags r:id="rId252"/>
            </p:custDataLst>
          </p:nvPr>
        </p:nvSpPr>
        <p:spPr>
          <a:xfrm>
            <a:off x="615315" y="6177915"/>
            <a:ext cx="1086485" cy="3028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bitmap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aphicFrame>
        <p:nvGraphicFramePr>
          <p:cNvPr id="252" name="对象 251"/>
          <p:cNvGraphicFramePr/>
          <p:nvPr>
            <p:custDataLst>
              <p:tags r:id="rId253"/>
            </p:custDataLst>
          </p:nvPr>
        </p:nvGraphicFramePr>
        <p:xfrm>
          <a:off x="361315" y="3416300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" name="" r:id="rId254" imgW="179705" imgH="115570" progId="Visio.Drawing.11">
                  <p:embed/>
                </p:oleObj>
              </mc:Choice>
              <mc:Fallback>
                <p:oleObj name="" r:id="rId254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5"/>
                      <a:stretch>
                        <a:fillRect/>
                      </a:stretch>
                    </p:blipFill>
                    <p:spPr>
                      <a:xfrm>
                        <a:off x="361315" y="3416300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椭圆 253"/>
          <p:cNvSpPr/>
          <p:nvPr>
            <p:custDataLst>
              <p:tags r:id="rId256"/>
            </p:custDataLst>
          </p:nvPr>
        </p:nvSpPr>
        <p:spPr>
          <a:xfrm>
            <a:off x="11605895" y="583882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7" name="文本框 496"/>
          <p:cNvSpPr txBox="1"/>
          <p:nvPr>
            <p:custDataLst>
              <p:tags r:id="rId257"/>
            </p:custDataLst>
          </p:nvPr>
        </p:nvSpPr>
        <p:spPr>
          <a:xfrm>
            <a:off x="553720" y="6471920"/>
            <a:ext cx="10700385" cy="367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每个线程写入磁盘中的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数据簇，当</a:t>
            </a:r>
            <a:r>
              <a:rPr lang="zh-CN" altLang="en-US" sz="1000">
                <a:sym typeface="+mn-ea"/>
              </a:rPr>
              <a:t>每个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数据簇被分配时，</a:t>
            </a:r>
            <a:r>
              <a:rPr lang="zh-CN" sz="1000">
                <a:sym typeface="+mn-ea"/>
              </a:rPr>
              <a:t>对应的线程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每个线程定期随机查找被置位为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的</a:t>
            </a:r>
            <a:r>
              <a:rPr lang="zh-CN" sz="1000">
                <a:sym typeface="+mn-ea"/>
              </a:rPr>
              <a:t>线程</a:t>
            </a:r>
            <a:r>
              <a:rPr lang="en-US" altLang="zh-CN" sz="1000">
                <a:sym typeface="+mn-ea"/>
              </a:rPr>
              <a:t>bitmap</a:t>
            </a:r>
            <a:r>
              <a:rPr lang="zh-CN" altLang="en-US" sz="1000">
                <a:sym typeface="+mn-ea"/>
              </a:rPr>
              <a:t>，读取对应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簇的数据进行校验；</a:t>
            </a:r>
            <a:endParaRPr lang="zh-CN" altLang="en-US" sz="1000">
              <a:sym typeface="+mn-ea"/>
            </a:endParaRPr>
          </a:p>
        </p:txBody>
      </p:sp>
      <p:sp>
        <p:nvSpPr>
          <p:cNvPr id="255" name="文本框 254"/>
          <p:cNvSpPr txBox="1"/>
          <p:nvPr>
            <p:custDataLst>
              <p:tags r:id="rId258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59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34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FF0000"/>
                </a:solidFill>
                <a:sym typeface="+mn-ea"/>
              </a:rPr>
              <a:t>静默错误检测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runtime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簇内数据校验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对硬盘特定位置频繁读写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例如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: 100000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次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)，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检测是否存在静默错误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0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8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9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0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1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2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3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5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6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7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8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9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40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1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2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3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4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5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6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7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8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9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50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1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2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3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4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5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6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7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8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9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60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1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0"/>
            </p:custDataLst>
          </p:nvPr>
        </p:nvSpPr>
        <p:spPr>
          <a:xfrm>
            <a:off x="624205" y="3412490"/>
            <a:ext cx="10936605" cy="27609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1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2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3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4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5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6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7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8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99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0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1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2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3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4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5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6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7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8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09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0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1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2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3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4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5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6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7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8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19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0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0x0000e000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1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2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3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4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5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6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7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8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29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0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8" name="文本框 327"/>
          <p:cNvSpPr txBox="1"/>
          <p:nvPr>
            <p:custDataLst>
              <p:tags r:id="rId131"/>
            </p:custDataLst>
          </p:nvPr>
        </p:nvSpPr>
        <p:spPr>
          <a:xfrm>
            <a:off x="710565" y="485013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0x00031800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9" name="文本框 328"/>
          <p:cNvSpPr txBox="1"/>
          <p:nvPr>
            <p:custDataLst>
              <p:tags r:id="rId132"/>
            </p:custDataLst>
          </p:nvPr>
        </p:nvSpPr>
        <p:spPr>
          <a:xfrm>
            <a:off x="182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0x004e3400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0" name="文本框 329"/>
          <p:cNvSpPr txBox="1"/>
          <p:nvPr>
            <p:custDataLst>
              <p:tags r:id="rId133"/>
            </p:custDataLst>
          </p:nvPr>
        </p:nvSpPr>
        <p:spPr>
          <a:xfrm>
            <a:off x="2933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0x0043ac00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134"/>
            </p:custDataLst>
          </p:nvPr>
        </p:nvSpPr>
        <p:spPr>
          <a:xfrm>
            <a:off x="4044315" y="485013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2" name="文本框 331"/>
          <p:cNvSpPr txBox="1"/>
          <p:nvPr>
            <p:custDataLst>
              <p:tags r:id="rId135"/>
            </p:custDataLst>
          </p:nvPr>
        </p:nvSpPr>
        <p:spPr>
          <a:xfrm>
            <a:off x="5155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3" name="文本框 332"/>
          <p:cNvSpPr txBox="1"/>
          <p:nvPr>
            <p:custDataLst>
              <p:tags r:id="rId136"/>
            </p:custDataLst>
          </p:nvPr>
        </p:nvSpPr>
        <p:spPr>
          <a:xfrm>
            <a:off x="6266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0x00068400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4" name="文本框 333"/>
          <p:cNvSpPr txBox="1"/>
          <p:nvPr>
            <p:custDataLst>
              <p:tags r:id="rId137"/>
            </p:custDataLst>
          </p:nvPr>
        </p:nvSpPr>
        <p:spPr>
          <a:xfrm>
            <a:off x="73780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0x00156c00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5" name="文本框 334"/>
          <p:cNvSpPr txBox="1"/>
          <p:nvPr>
            <p:custDataLst>
              <p:tags r:id="rId138"/>
            </p:custDataLst>
          </p:nvPr>
        </p:nvSpPr>
        <p:spPr>
          <a:xfrm>
            <a:off x="84893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6" name="文本框 335"/>
          <p:cNvSpPr txBox="1"/>
          <p:nvPr>
            <p:custDataLst>
              <p:tags r:id="rId139"/>
            </p:custDataLst>
          </p:nvPr>
        </p:nvSpPr>
        <p:spPr>
          <a:xfrm>
            <a:off x="960056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0x000ac400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7" name="文本框 336"/>
          <p:cNvSpPr txBox="1"/>
          <p:nvPr>
            <p:custDataLst>
              <p:tags r:id="rId140"/>
            </p:custDataLst>
          </p:nvPr>
        </p:nvSpPr>
        <p:spPr>
          <a:xfrm>
            <a:off x="10711815" y="48501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8" name="文本框 337"/>
          <p:cNvSpPr txBox="1"/>
          <p:nvPr>
            <p:custDataLst>
              <p:tags r:id="rId141"/>
            </p:custDataLst>
          </p:nvPr>
        </p:nvSpPr>
        <p:spPr>
          <a:xfrm>
            <a:off x="71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0x00128c00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9" name="文本框 338"/>
          <p:cNvSpPr txBox="1"/>
          <p:nvPr>
            <p:custDataLst>
              <p:tags r:id="rId142"/>
            </p:custDataLst>
          </p:nvPr>
        </p:nvSpPr>
        <p:spPr>
          <a:xfrm>
            <a:off x="1821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0x00563c00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0" name="文本框 339"/>
          <p:cNvSpPr txBox="1"/>
          <p:nvPr>
            <p:custDataLst>
              <p:tags r:id="rId143"/>
            </p:custDataLst>
          </p:nvPr>
        </p:nvSpPr>
        <p:spPr>
          <a:xfrm>
            <a:off x="2933065" y="51962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0x003d8400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1" name="文本框 340"/>
          <p:cNvSpPr txBox="1"/>
          <p:nvPr>
            <p:custDataLst>
              <p:tags r:id="rId144"/>
            </p:custDataLst>
          </p:nvPr>
        </p:nvSpPr>
        <p:spPr>
          <a:xfrm>
            <a:off x="40443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0x00222400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2" name="文本框 341"/>
          <p:cNvSpPr txBox="1"/>
          <p:nvPr>
            <p:custDataLst>
              <p:tags r:id="rId145"/>
            </p:custDataLst>
          </p:nvPr>
        </p:nvSpPr>
        <p:spPr>
          <a:xfrm>
            <a:off x="5155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0x00518800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3" name="文本框 342"/>
          <p:cNvSpPr txBox="1"/>
          <p:nvPr>
            <p:custDataLst>
              <p:tags r:id="rId146"/>
            </p:custDataLst>
          </p:nvPr>
        </p:nvSpPr>
        <p:spPr>
          <a:xfrm>
            <a:off x="626681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0x001d5c00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4" name="文本框 343"/>
          <p:cNvSpPr txBox="1"/>
          <p:nvPr>
            <p:custDataLst>
              <p:tags r:id="rId147"/>
            </p:custDataLst>
          </p:nvPr>
        </p:nvSpPr>
        <p:spPr>
          <a:xfrm>
            <a:off x="73780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0x000d5000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5" name="文本框 344"/>
          <p:cNvSpPr txBox="1"/>
          <p:nvPr>
            <p:custDataLst>
              <p:tags r:id="rId148"/>
            </p:custDataLst>
          </p:nvPr>
        </p:nvSpPr>
        <p:spPr>
          <a:xfrm>
            <a:off x="8489315" y="51962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0x000c8400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6" name="文本框 345"/>
          <p:cNvSpPr txBox="1"/>
          <p:nvPr>
            <p:custDataLst>
              <p:tags r:id="rId149"/>
            </p:custDataLst>
          </p:nvPr>
        </p:nvSpPr>
        <p:spPr>
          <a:xfrm>
            <a:off x="9600565" y="51962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0x00323400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7" name="文本框 346"/>
          <p:cNvSpPr txBox="1"/>
          <p:nvPr>
            <p:custDataLst>
              <p:tags r:id="rId150"/>
            </p:custDataLst>
          </p:nvPr>
        </p:nvSpPr>
        <p:spPr>
          <a:xfrm>
            <a:off x="10711815" y="51962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" name="文本框 347"/>
          <p:cNvSpPr txBox="1"/>
          <p:nvPr>
            <p:custDataLst>
              <p:tags r:id="rId151"/>
            </p:custDataLst>
          </p:nvPr>
        </p:nvSpPr>
        <p:spPr>
          <a:xfrm>
            <a:off x="71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9" name="文本框 348"/>
          <p:cNvSpPr txBox="1"/>
          <p:nvPr>
            <p:custDataLst>
              <p:tags r:id="rId152"/>
            </p:custDataLst>
          </p:nvPr>
        </p:nvSpPr>
        <p:spPr>
          <a:xfrm>
            <a:off x="182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0" name="文本框 349"/>
          <p:cNvSpPr txBox="1"/>
          <p:nvPr>
            <p:custDataLst>
              <p:tags r:id="rId153"/>
            </p:custDataLst>
          </p:nvPr>
        </p:nvSpPr>
        <p:spPr>
          <a:xfrm>
            <a:off x="29330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1" name="文本框 350"/>
          <p:cNvSpPr txBox="1"/>
          <p:nvPr>
            <p:custDataLst>
              <p:tags r:id="rId154"/>
            </p:custDataLst>
          </p:nvPr>
        </p:nvSpPr>
        <p:spPr>
          <a:xfrm>
            <a:off x="4044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2" name="文本框 351"/>
          <p:cNvSpPr txBox="1"/>
          <p:nvPr>
            <p:custDataLst>
              <p:tags r:id="rId155"/>
            </p:custDataLst>
          </p:nvPr>
        </p:nvSpPr>
        <p:spPr>
          <a:xfrm>
            <a:off x="5155565" y="55422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4" name="文本框 353"/>
          <p:cNvSpPr txBox="1"/>
          <p:nvPr>
            <p:custDataLst>
              <p:tags r:id="rId156"/>
            </p:custDataLst>
          </p:nvPr>
        </p:nvSpPr>
        <p:spPr>
          <a:xfrm>
            <a:off x="6266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5" name="文本框 354"/>
          <p:cNvSpPr txBox="1"/>
          <p:nvPr>
            <p:custDataLst>
              <p:tags r:id="rId157"/>
            </p:custDataLst>
          </p:nvPr>
        </p:nvSpPr>
        <p:spPr>
          <a:xfrm>
            <a:off x="7378065" y="55422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6" name="文本框 355"/>
          <p:cNvSpPr txBox="1"/>
          <p:nvPr>
            <p:custDataLst>
              <p:tags r:id="rId158"/>
            </p:custDataLst>
          </p:nvPr>
        </p:nvSpPr>
        <p:spPr>
          <a:xfrm>
            <a:off x="84893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8" name="文本框 357"/>
          <p:cNvSpPr txBox="1"/>
          <p:nvPr>
            <p:custDataLst>
              <p:tags r:id="rId159"/>
            </p:custDataLst>
          </p:nvPr>
        </p:nvSpPr>
        <p:spPr>
          <a:xfrm>
            <a:off x="960056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9" name="文本框 358"/>
          <p:cNvSpPr txBox="1"/>
          <p:nvPr>
            <p:custDataLst>
              <p:tags r:id="rId160"/>
            </p:custDataLst>
          </p:nvPr>
        </p:nvSpPr>
        <p:spPr>
          <a:xfrm>
            <a:off x="10711815" y="554228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0" name="文本框 359"/>
          <p:cNvSpPr txBox="1"/>
          <p:nvPr>
            <p:custDataLst>
              <p:tags r:id="rId161"/>
            </p:custDataLst>
          </p:nvPr>
        </p:nvSpPr>
        <p:spPr>
          <a:xfrm>
            <a:off x="710565" y="588835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1" name="文本框 360"/>
          <p:cNvSpPr txBox="1"/>
          <p:nvPr>
            <p:custDataLst>
              <p:tags r:id="rId162"/>
            </p:custDataLst>
          </p:nvPr>
        </p:nvSpPr>
        <p:spPr>
          <a:xfrm>
            <a:off x="182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0x00533c00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2" name="文本框 361"/>
          <p:cNvSpPr txBox="1"/>
          <p:nvPr>
            <p:custDataLst>
              <p:tags r:id="rId163"/>
            </p:custDataLst>
          </p:nvPr>
        </p:nvSpPr>
        <p:spPr>
          <a:xfrm>
            <a:off x="2933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0x00732400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3" name="文本框 362"/>
          <p:cNvSpPr txBox="1"/>
          <p:nvPr>
            <p:custDataLst>
              <p:tags r:id="rId164"/>
            </p:custDataLst>
          </p:nvPr>
        </p:nvSpPr>
        <p:spPr>
          <a:xfrm>
            <a:off x="4044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4" name="文本框 363"/>
          <p:cNvSpPr txBox="1"/>
          <p:nvPr>
            <p:custDataLst>
              <p:tags r:id="rId165"/>
            </p:custDataLst>
          </p:nvPr>
        </p:nvSpPr>
        <p:spPr>
          <a:xfrm>
            <a:off x="51555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0x004ffc00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5" name="文本框 364"/>
          <p:cNvSpPr txBox="1"/>
          <p:nvPr>
            <p:custDataLst>
              <p:tags r:id="rId166"/>
            </p:custDataLst>
          </p:nvPr>
        </p:nvSpPr>
        <p:spPr>
          <a:xfrm>
            <a:off x="6266815" y="588835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0x001fd800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6" name="文本框 365"/>
          <p:cNvSpPr txBox="1"/>
          <p:nvPr>
            <p:custDataLst>
              <p:tags r:id="rId167"/>
            </p:custDataLst>
          </p:nvPr>
        </p:nvSpPr>
        <p:spPr>
          <a:xfrm>
            <a:off x="737806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0x00618c00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7" name="文本框 366"/>
          <p:cNvSpPr txBox="1"/>
          <p:nvPr>
            <p:custDataLst>
              <p:tags r:id="rId168"/>
            </p:custDataLst>
          </p:nvPr>
        </p:nvSpPr>
        <p:spPr>
          <a:xfrm>
            <a:off x="84893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0x001b1000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8" name="文本框 367"/>
          <p:cNvSpPr txBox="1"/>
          <p:nvPr>
            <p:custDataLst>
              <p:tags r:id="rId169"/>
            </p:custDataLst>
          </p:nvPr>
        </p:nvSpPr>
        <p:spPr>
          <a:xfrm>
            <a:off x="9600565" y="588835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0x00650800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9" name="文本框 368"/>
          <p:cNvSpPr txBox="1"/>
          <p:nvPr>
            <p:custDataLst>
              <p:tags r:id="rId170"/>
            </p:custDataLst>
          </p:nvPr>
        </p:nvSpPr>
        <p:spPr>
          <a:xfrm>
            <a:off x="10711815" y="58883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0x007ae400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71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72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73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74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75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76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77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78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79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80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81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82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83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84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85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86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87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88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89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90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91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1" name="曲线连接符 390"/>
          <p:cNvCxnSpPr/>
          <p:nvPr>
            <p:custDataLst>
              <p:tags r:id="rId192"/>
            </p:custDataLst>
          </p:nvPr>
        </p:nvCxnSpPr>
        <p:spPr>
          <a:xfrm rot="10800000" flipH="1">
            <a:off x="710565" y="461073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2" name="曲线连接符 391"/>
          <p:cNvCxnSpPr/>
          <p:nvPr>
            <p:custDataLst>
              <p:tags r:id="rId193"/>
            </p:custDataLst>
          </p:nvPr>
        </p:nvCxnSpPr>
        <p:spPr>
          <a:xfrm rot="10800000" flipH="1">
            <a:off x="710565" y="495681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3" name="曲线连接符 392"/>
          <p:cNvCxnSpPr/>
          <p:nvPr>
            <p:custDataLst>
              <p:tags r:id="rId194"/>
            </p:custDataLst>
          </p:nvPr>
        </p:nvCxnSpPr>
        <p:spPr>
          <a:xfrm rot="10800000" flipH="1">
            <a:off x="710565" y="53028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曲线连接符 393"/>
          <p:cNvCxnSpPr/>
          <p:nvPr>
            <p:custDataLst>
              <p:tags r:id="rId195"/>
            </p:custDataLst>
          </p:nvPr>
        </p:nvCxnSpPr>
        <p:spPr>
          <a:xfrm rot="10800000" flipH="1">
            <a:off x="710565" y="56489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96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7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8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9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00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01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02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203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204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205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206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207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208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209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210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211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212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213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214"/>
            </p:custDataLst>
          </p:nvPr>
        </p:nvCxnSpPr>
        <p:spPr>
          <a:xfrm flipH="1">
            <a:off x="147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215"/>
            </p:custDataLst>
          </p:nvPr>
        </p:nvCxnSpPr>
        <p:spPr>
          <a:xfrm flipH="1">
            <a:off x="25844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216"/>
            </p:custDataLst>
          </p:nvPr>
        </p:nvCxnSpPr>
        <p:spPr>
          <a:xfrm flipH="1">
            <a:off x="3695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217"/>
            </p:custDataLst>
          </p:nvPr>
        </p:nvCxnSpPr>
        <p:spPr>
          <a:xfrm flipH="1">
            <a:off x="481139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218"/>
            </p:custDataLst>
          </p:nvPr>
        </p:nvCxnSpPr>
        <p:spPr>
          <a:xfrm flipH="1">
            <a:off x="703453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219"/>
            </p:custDataLst>
          </p:nvPr>
        </p:nvCxnSpPr>
        <p:spPr>
          <a:xfrm flipH="1">
            <a:off x="5915025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220"/>
            </p:custDataLst>
          </p:nvPr>
        </p:nvCxnSpPr>
        <p:spPr>
          <a:xfrm flipH="1">
            <a:off x="81407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221"/>
            </p:custDataLst>
          </p:nvPr>
        </p:nvCxnSpPr>
        <p:spPr>
          <a:xfrm flipH="1">
            <a:off x="925195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222"/>
            </p:custDataLst>
          </p:nvPr>
        </p:nvCxnSpPr>
        <p:spPr>
          <a:xfrm flipH="1">
            <a:off x="10363200" y="49568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>
            <p:custDataLst>
              <p:tags r:id="rId223"/>
            </p:custDataLst>
          </p:nvPr>
        </p:nvCxnSpPr>
        <p:spPr>
          <a:xfrm flipH="1">
            <a:off x="147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>
            <p:custDataLst>
              <p:tags r:id="rId224"/>
            </p:custDataLst>
          </p:nvPr>
        </p:nvCxnSpPr>
        <p:spPr>
          <a:xfrm flipH="1">
            <a:off x="25844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>
            <p:custDataLst>
              <p:tags r:id="rId225"/>
            </p:custDataLst>
          </p:nvPr>
        </p:nvCxnSpPr>
        <p:spPr>
          <a:xfrm flipH="1">
            <a:off x="3695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>
            <p:custDataLst>
              <p:tags r:id="rId226"/>
            </p:custDataLst>
          </p:nvPr>
        </p:nvCxnSpPr>
        <p:spPr>
          <a:xfrm flipH="1">
            <a:off x="4806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227"/>
            </p:custDataLst>
          </p:nvPr>
        </p:nvCxnSpPr>
        <p:spPr>
          <a:xfrm flipH="1">
            <a:off x="5926455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228"/>
            </p:custDataLst>
          </p:nvPr>
        </p:nvCxnSpPr>
        <p:spPr>
          <a:xfrm flipH="1">
            <a:off x="703453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>
            <p:custDataLst>
              <p:tags r:id="rId229"/>
            </p:custDataLst>
          </p:nvPr>
        </p:nvCxnSpPr>
        <p:spPr>
          <a:xfrm flipH="1">
            <a:off x="81407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>
            <p:custDataLst>
              <p:tags r:id="rId230"/>
            </p:custDataLst>
          </p:nvPr>
        </p:nvCxnSpPr>
        <p:spPr>
          <a:xfrm flipH="1">
            <a:off x="925195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>
            <p:custDataLst>
              <p:tags r:id="rId231"/>
            </p:custDataLst>
          </p:nvPr>
        </p:nvCxnSpPr>
        <p:spPr>
          <a:xfrm flipH="1">
            <a:off x="10363200" y="53028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>
            <p:custDataLst>
              <p:tags r:id="rId232"/>
            </p:custDataLst>
          </p:nvPr>
        </p:nvCxnSpPr>
        <p:spPr>
          <a:xfrm flipH="1">
            <a:off x="147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233"/>
            </p:custDataLst>
          </p:nvPr>
        </p:nvCxnSpPr>
        <p:spPr>
          <a:xfrm flipH="1">
            <a:off x="25844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>
            <p:custDataLst>
              <p:tags r:id="rId234"/>
            </p:custDataLst>
          </p:nvPr>
        </p:nvCxnSpPr>
        <p:spPr>
          <a:xfrm flipH="1">
            <a:off x="3695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235"/>
            </p:custDataLst>
          </p:nvPr>
        </p:nvCxnSpPr>
        <p:spPr>
          <a:xfrm flipH="1">
            <a:off x="4806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236"/>
            </p:custDataLst>
          </p:nvPr>
        </p:nvCxnSpPr>
        <p:spPr>
          <a:xfrm flipH="1">
            <a:off x="5926455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>
            <p:custDataLst>
              <p:tags r:id="rId237"/>
            </p:custDataLst>
          </p:nvPr>
        </p:nvCxnSpPr>
        <p:spPr>
          <a:xfrm flipH="1">
            <a:off x="703453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238"/>
            </p:custDataLst>
          </p:nvPr>
        </p:nvCxnSpPr>
        <p:spPr>
          <a:xfrm flipH="1">
            <a:off x="81407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>
            <p:custDataLst>
              <p:tags r:id="rId239"/>
            </p:custDataLst>
          </p:nvPr>
        </p:nvCxnSpPr>
        <p:spPr>
          <a:xfrm flipH="1">
            <a:off x="925195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>
            <p:custDataLst>
              <p:tags r:id="rId240"/>
            </p:custDataLst>
          </p:nvPr>
        </p:nvCxnSpPr>
        <p:spPr>
          <a:xfrm flipH="1">
            <a:off x="10363200" y="56489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>
            <p:custDataLst>
              <p:tags r:id="rId241"/>
            </p:custDataLst>
          </p:nvPr>
        </p:nvCxnSpPr>
        <p:spPr>
          <a:xfrm flipH="1">
            <a:off x="147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242"/>
            </p:custDataLst>
          </p:nvPr>
        </p:nvCxnSpPr>
        <p:spPr>
          <a:xfrm flipH="1">
            <a:off x="25844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243"/>
            </p:custDataLst>
          </p:nvPr>
        </p:nvCxnSpPr>
        <p:spPr>
          <a:xfrm flipH="1">
            <a:off x="36957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>
            <p:custDataLst>
              <p:tags r:id="rId244"/>
            </p:custDataLst>
          </p:nvPr>
        </p:nvCxnSpPr>
        <p:spPr>
          <a:xfrm flipH="1">
            <a:off x="4806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245"/>
            </p:custDataLst>
          </p:nvPr>
        </p:nvCxnSpPr>
        <p:spPr>
          <a:xfrm flipH="1">
            <a:off x="5926455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246"/>
            </p:custDataLst>
          </p:nvPr>
        </p:nvCxnSpPr>
        <p:spPr>
          <a:xfrm flipH="1">
            <a:off x="703453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>
            <p:custDataLst>
              <p:tags r:id="rId247"/>
            </p:custDataLst>
          </p:nvPr>
        </p:nvCxnSpPr>
        <p:spPr>
          <a:xfrm flipH="1">
            <a:off x="813816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>
            <p:custDataLst>
              <p:tags r:id="rId248"/>
            </p:custDataLst>
          </p:nvPr>
        </p:nvCxnSpPr>
        <p:spPr>
          <a:xfrm flipH="1">
            <a:off x="925195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249"/>
            </p:custDataLst>
          </p:nvPr>
        </p:nvCxnSpPr>
        <p:spPr>
          <a:xfrm flipH="1">
            <a:off x="10363200" y="59950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>
            <p:custDataLst>
              <p:tags r:id="rId250"/>
            </p:custDataLst>
          </p:nvPr>
        </p:nvSpPr>
        <p:spPr>
          <a:xfrm>
            <a:off x="307975" y="6168390"/>
            <a:ext cx="11734800" cy="67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如果开启了静默错误检测功能</a:t>
            </a:r>
            <a:r>
              <a:rPr lang="en-US" altLang="zh-CN" sz="1000">
                <a:sym typeface="+mn-ea"/>
              </a:rPr>
              <a:t>：runtime</a:t>
            </a:r>
            <a:r>
              <a:rPr lang="zh-CN" altLang="en-US" sz="1000">
                <a:sym typeface="+mn-ea"/>
              </a:rPr>
              <a:t>测试时，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工具构建网状数据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不停的写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簇数据</a:t>
            </a:r>
            <a:r>
              <a:rPr lang="en-US" altLang="zh-CN" sz="1000">
                <a:sym typeface="+mn-ea"/>
              </a:rPr>
              <a:t>)；</a:t>
            </a:r>
            <a:r>
              <a:rPr lang="zh-CN" altLang="en-US" sz="1000">
                <a:sym typeface="+mn-ea"/>
              </a:rPr>
              <a:t>命中</a:t>
            </a:r>
            <a:r>
              <a:rPr lang="zh-CN" altLang="en-US" sz="1000">
                <a:sym typeface="+mn-ea"/>
              </a:rPr>
              <a:t>指定区域</a:t>
            </a:r>
            <a:r>
              <a:rPr lang="zh-CN" altLang="en-US" sz="1000">
                <a:sym typeface="+mn-ea"/>
              </a:rPr>
              <a:t>或随机概率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则对相应数据</a:t>
            </a:r>
            <a:r>
              <a:rPr lang="zh-CN" altLang="en-US" sz="1000">
                <a:sym typeface="+mn-ea"/>
              </a:rPr>
              <a:t>簇</a:t>
            </a:r>
            <a:r>
              <a:rPr lang="zh-CN" altLang="en-US" sz="1000">
                <a:sym typeface="+mn-ea"/>
              </a:rPr>
              <a:t>所在</a:t>
            </a:r>
            <a:r>
              <a:rPr lang="zh-CN" altLang="en-US" sz="1000">
                <a:sym typeface="+mn-ea"/>
              </a:rPr>
              <a:t>位置多次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)，</a:t>
            </a:r>
            <a:r>
              <a:rPr lang="zh-CN" altLang="en-US" sz="1000">
                <a:sym typeface="+mn-ea"/>
              </a:rPr>
              <a:t>检测是否存在静默</a:t>
            </a:r>
            <a:r>
              <a:rPr lang="zh-CN" altLang="en-US" sz="1000">
                <a:sym typeface="+mn-ea"/>
              </a:rPr>
              <a:t>错误；</a:t>
            </a:r>
            <a:endParaRPr lang="en-US" altLang="zh-CN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如果开启了静默错误检测功能</a:t>
            </a:r>
            <a:r>
              <a:rPr lang="en-US" altLang="zh-CN" sz="1000">
                <a:sym typeface="+mn-ea"/>
              </a:rPr>
              <a:t>：</a:t>
            </a:r>
            <a:r>
              <a:rPr lang="en-US" altLang="zh-CN" sz="1000">
                <a:sym typeface="+mn-ea"/>
              </a:rPr>
              <a:t>runtime</a:t>
            </a:r>
            <a:r>
              <a:rPr lang="zh-CN" altLang="en-US" sz="1000">
                <a:sym typeface="+mn-ea"/>
              </a:rPr>
              <a:t>全盘数据校验时</a:t>
            </a:r>
            <a:r>
              <a:rPr lang="en-US" altLang="zh-CN" sz="1000">
                <a:sym typeface="+mn-ea"/>
              </a:rPr>
              <a:t>，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工具读取网状数据进行一致性校验</a:t>
            </a:r>
            <a:r>
              <a:rPr lang="en-US" altLang="zh-CN" sz="1000">
                <a:sym typeface="+mn-ea"/>
              </a:rPr>
              <a:t>；</a:t>
            </a:r>
            <a:r>
              <a:rPr lang="zh-CN" altLang="en-US" sz="1000">
                <a:sym typeface="+mn-ea"/>
              </a:rPr>
              <a:t>同时如果命中随机概率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则对相应数据簇所在位置多次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)，</a:t>
            </a:r>
            <a:r>
              <a:rPr lang="zh-CN" altLang="en-US" sz="1000">
                <a:sym typeface="+mn-ea"/>
              </a:rPr>
              <a:t>检测是否存在静默错误；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静默错误检测功能，不会破坏数据网状关系</a:t>
            </a:r>
            <a:r>
              <a:rPr lang="en-US" altLang="zh-CN" sz="1000">
                <a:sym typeface="+mn-ea"/>
              </a:rPr>
              <a:t>(</a:t>
            </a:r>
            <a:r>
              <a:rPr lang="zh-CN" sz="1000">
                <a:sym typeface="+mn-ea"/>
              </a:rPr>
              <a:t>强双向链表、数组、队列混合体数据出现脱钩断链、鸡蛋的裂缝，都会被检测出来</a:t>
            </a:r>
            <a:r>
              <a:rPr lang="en-US" altLang="zh-CN" sz="1000">
                <a:sym typeface="+mn-ea"/>
              </a:rPr>
              <a:t>)；</a:t>
            </a:r>
            <a:r>
              <a:rPr lang="zh-CN" altLang="en-US" sz="1000">
                <a:sym typeface="+mn-ea"/>
              </a:rPr>
              <a:t>可与三种数据校验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全盘数据校验、批量数据校验、随机数据校验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并行工作</a:t>
            </a:r>
            <a:r>
              <a:rPr lang="en-US" altLang="zh-CN" sz="1000">
                <a:sym typeface="+mn-ea"/>
              </a:rPr>
              <a:t>；4. </a:t>
            </a:r>
            <a:r>
              <a:rPr lang="zh-CN" altLang="en-US" sz="1000">
                <a:sym typeface="+mn-ea"/>
              </a:rPr>
              <a:t>静默错误检测功能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不会破坏数据网状关系</a:t>
            </a:r>
            <a:r>
              <a:rPr lang="en-US" altLang="zh-CN" sz="1000">
                <a:sym typeface="+mn-ea"/>
              </a:rPr>
              <a:t>；</a:t>
            </a:r>
            <a:r>
              <a:rPr lang="zh-CN" altLang="en-US" sz="1000">
                <a:sym typeface="+mn-ea"/>
              </a:rPr>
              <a:t>对某个特定位置进行频繁读写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时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每次读写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的数据都是不同的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如果校验数据出有问题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可以准确定位</a:t>
            </a:r>
            <a:r>
              <a:rPr lang="zh-CN" altLang="en-US" sz="1000">
                <a:sym typeface="+mn-ea"/>
              </a:rPr>
              <a:t>到在第几次读写时出现了静默错误</a:t>
            </a:r>
            <a:r>
              <a:rPr lang="zh-CN" altLang="en-US" sz="1000">
                <a:sym typeface="+mn-ea"/>
              </a:rPr>
              <a:t>。</a:t>
            </a:r>
            <a:endParaRPr lang="zh-CN" altLang="en-US" sz="1000">
              <a:sym typeface="+mn-ea"/>
            </a:endParaRPr>
          </a:p>
        </p:txBody>
      </p:sp>
      <p:graphicFrame>
        <p:nvGraphicFramePr>
          <p:cNvPr id="147" name="对象 146"/>
          <p:cNvGraphicFramePr/>
          <p:nvPr>
            <p:custDataLst>
              <p:tags r:id="rId251"/>
            </p:custDataLst>
          </p:nvPr>
        </p:nvGraphicFramePr>
        <p:xfrm>
          <a:off x="361315" y="34740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252" imgW="179705" imgH="115570" progId="Visio.Drawing.11">
                  <p:embed/>
                </p:oleObj>
              </mc:Choice>
              <mc:Fallback>
                <p:oleObj name="" r:id="rId252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361315" y="34740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椭圆 148"/>
          <p:cNvSpPr/>
          <p:nvPr/>
        </p:nvSpPr>
        <p:spPr>
          <a:xfrm>
            <a:off x="11610340" y="59048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>
            <p:custDataLst>
              <p:tags r:id="rId254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7" name="文本框 236"/>
          <p:cNvSpPr txBox="1"/>
          <p:nvPr>
            <p:custDataLst>
              <p:tags r:id="rId255"/>
            </p:custDataLst>
          </p:nvPr>
        </p:nvSpPr>
        <p:spPr>
          <a:xfrm>
            <a:off x="3964305" y="1630680"/>
            <a:ext cx="1657350" cy="274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LBA</a:t>
            </a:r>
            <a:r>
              <a:rPr lang="zh-CN" altLang="en-US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工具</a:t>
            </a:r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</a:t>
            </a:r>
            <a:r>
              <a:rPr lang="zh-CN" altLang="en-US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专业版本</a:t>
            </a:r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en-US" altLang="zh-CN" sz="1200" b="1">
              <a:solidFill>
                <a:srgbClr val="F2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45" name="图片 144" descr="d76943f5-12fc-4152-b0d1-d93c06929fdb"/>
          <p:cNvPicPr>
            <a:picLocks noChangeAspect="1"/>
          </p:cNvPicPr>
          <p:nvPr/>
        </p:nvPicPr>
        <p:blipFill>
          <a:blip r:embed="rId256"/>
          <a:stretch>
            <a:fillRect/>
          </a:stretch>
        </p:blipFill>
        <p:spPr>
          <a:xfrm>
            <a:off x="7842885" y="1120775"/>
            <a:ext cx="3801745" cy="1099185"/>
          </a:xfrm>
          <a:prstGeom prst="rect">
            <a:avLst/>
          </a:prstGeom>
        </p:spPr>
      </p:pic>
    </p:spTree>
    <p:custDataLst>
      <p:tags r:id="rId257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8855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数据校验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1181735"/>
            <a:ext cx="719455" cy="5207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825" y="2595880"/>
            <a:ext cx="10925810" cy="196850"/>
            <a:chOff x="995" y="3542"/>
            <a:chExt cx="17206" cy="310"/>
          </a:xfrm>
        </p:grpSpPr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9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4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9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24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29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34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39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44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49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54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591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6"/>
              </p:custDataLst>
            </p:nvPr>
          </p:nvSpPr>
          <p:spPr>
            <a:xfrm>
              <a:off x="640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689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739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788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0"/>
              </p:custDataLst>
            </p:nvPr>
          </p:nvSpPr>
          <p:spPr>
            <a:xfrm>
              <a:off x="837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1"/>
              </p:custDataLst>
            </p:nvPr>
          </p:nvSpPr>
          <p:spPr>
            <a:xfrm>
              <a:off x="886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2"/>
              </p:custDataLst>
            </p:nvPr>
          </p:nvSpPr>
          <p:spPr>
            <a:xfrm>
              <a:off x="935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3"/>
              </p:custDataLst>
            </p:nvPr>
          </p:nvSpPr>
          <p:spPr>
            <a:xfrm>
              <a:off x="985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4"/>
              </p:custDataLst>
            </p:nvPr>
          </p:nvSpPr>
          <p:spPr>
            <a:xfrm>
              <a:off x="1034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5"/>
              </p:custDataLst>
            </p:nvPr>
          </p:nvSpPr>
          <p:spPr>
            <a:xfrm>
              <a:off x="1083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6"/>
              </p:custDataLst>
            </p:nvPr>
          </p:nvSpPr>
          <p:spPr>
            <a:xfrm>
              <a:off x="1132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7"/>
              </p:custDataLst>
            </p:nvPr>
          </p:nvSpPr>
          <p:spPr>
            <a:xfrm>
              <a:off x="1181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8"/>
              </p:custDataLst>
            </p:nvPr>
          </p:nvSpPr>
          <p:spPr>
            <a:xfrm>
              <a:off x="1231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24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9"/>
              </p:custDataLst>
            </p:nvPr>
          </p:nvSpPr>
          <p:spPr>
            <a:xfrm>
              <a:off x="1280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25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30"/>
              </p:custDataLst>
            </p:nvPr>
          </p:nvSpPr>
          <p:spPr>
            <a:xfrm>
              <a:off x="1329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26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1"/>
              </p:custDataLst>
            </p:nvPr>
          </p:nvSpPr>
          <p:spPr>
            <a:xfrm>
              <a:off x="1378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27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2"/>
              </p:custDataLst>
            </p:nvPr>
          </p:nvSpPr>
          <p:spPr>
            <a:xfrm>
              <a:off x="1427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28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3"/>
              </p:custDataLst>
            </p:nvPr>
          </p:nvSpPr>
          <p:spPr>
            <a:xfrm>
              <a:off x="1477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29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4"/>
              </p:custDataLst>
            </p:nvPr>
          </p:nvSpPr>
          <p:spPr>
            <a:xfrm>
              <a:off x="1526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30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5"/>
              </p:custDataLst>
            </p:nvPr>
          </p:nvSpPr>
          <p:spPr>
            <a:xfrm>
              <a:off x="15755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31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6"/>
              </p:custDataLst>
            </p:nvPr>
          </p:nvSpPr>
          <p:spPr>
            <a:xfrm>
              <a:off x="16247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32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7"/>
              </p:custDataLst>
            </p:nvPr>
          </p:nvSpPr>
          <p:spPr>
            <a:xfrm>
              <a:off x="16739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33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8"/>
              </p:custDataLst>
            </p:nvPr>
          </p:nvSpPr>
          <p:spPr>
            <a:xfrm>
              <a:off x="17231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9"/>
              </p:custDataLst>
            </p:nvPr>
          </p:nvSpPr>
          <p:spPr>
            <a:xfrm>
              <a:off x="17723" y="3542"/>
              <a:ext cx="479" cy="3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M</a:t>
              </a: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78" name="直接连接符 77"/>
          <p:cNvCxnSpPr/>
          <p:nvPr>
            <p:custDataLst>
              <p:tags r:id="rId40"/>
            </p:custDataLst>
          </p:nvPr>
        </p:nvCxnSpPr>
        <p:spPr>
          <a:xfrm flipH="1">
            <a:off x="623570" y="1701165"/>
            <a:ext cx="635" cy="8509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1"/>
            </p:custDataLst>
          </p:nvPr>
        </p:nvCxnSpPr>
        <p:spPr>
          <a:xfrm>
            <a:off x="1342390" y="1683385"/>
            <a:ext cx="10215880" cy="91249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>
            <p:custDataLst>
              <p:tags r:id="rId42"/>
            </p:custDataLst>
          </p:nvPr>
        </p:nvSpPr>
        <p:spPr>
          <a:xfrm>
            <a:off x="278130" y="2554605"/>
            <a:ext cx="3460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tx1"/>
                </a:solidFill>
                <a:sym typeface="+mn-ea"/>
              </a:rPr>
              <a:t>簇</a:t>
            </a:r>
            <a:endParaRPr lang="zh-CN" altLang="en-US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3"/>
            </p:custDataLst>
          </p:nvPr>
        </p:nvSpPr>
        <p:spPr>
          <a:xfrm>
            <a:off x="260985" y="1193165"/>
            <a:ext cx="30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 b="1">
                <a:solidFill>
                  <a:schemeClr val="tx1"/>
                </a:solidFill>
                <a:sym typeface="+mn-ea"/>
              </a:rPr>
              <a:t>磁</a:t>
            </a:r>
            <a:endParaRPr lang="zh-CN" sz="1200" b="1">
              <a:solidFill>
                <a:schemeClr val="tx1"/>
              </a:solidFill>
              <a:sym typeface="+mn-ea"/>
            </a:endParaRPr>
          </a:p>
          <a:p>
            <a:r>
              <a:rPr lang="zh-CN" sz="1200" b="1">
                <a:solidFill>
                  <a:schemeClr val="tx1"/>
                </a:solidFill>
                <a:sym typeface="+mn-ea"/>
              </a:rPr>
              <a:t>盘</a:t>
            </a:r>
            <a:endParaRPr lang="zh-CN" sz="12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44"/>
            </p:custDataLst>
          </p:nvPr>
        </p:nvSpPr>
        <p:spPr>
          <a:xfrm>
            <a:off x="1384300" y="2085340"/>
            <a:ext cx="16802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测试</a:t>
            </a:r>
            <a:r>
              <a:rPr lang="en-US" alt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</a:t>
            </a:r>
            <a:r>
              <a:rPr lang="zh-CN" sz="1200">
                <a:solidFill>
                  <a:srgbClr val="29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校验固定起始簇</a:t>
            </a:r>
            <a:endParaRPr lang="zh-CN" sz="1200">
              <a:solidFill>
                <a:srgbClr val="29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55" name="直接连接符 54"/>
          <p:cNvCxnSpPr>
            <a:stCxn id="6" idx="2"/>
          </p:cNvCxnSpPr>
          <p:nvPr>
            <p:custDataLst>
              <p:tags r:id="rId45"/>
            </p:custDataLst>
          </p:nvPr>
        </p:nvCxnSpPr>
        <p:spPr>
          <a:xfrm>
            <a:off x="784225" y="2792730"/>
            <a:ext cx="1270" cy="269240"/>
          </a:xfrm>
          <a:prstGeom prst="line">
            <a:avLst/>
          </a:prstGeom>
          <a:ln w="1905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29" idx="0"/>
            <a:endCxn id="6" idx="0"/>
          </p:cNvCxnSpPr>
          <p:nvPr>
            <p:custDataLst>
              <p:tags r:id="rId46"/>
            </p:custDataLst>
          </p:nvPr>
        </p:nvCxnSpPr>
        <p:spPr>
          <a:xfrm rot="16200000" flipH="1" flipV="1">
            <a:off x="4220845" y="-840740"/>
            <a:ext cx="3175" cy="6873240"/>
          </a:xfrm>
          <a:prstGeom prst="curvedConnector3">
            <a:avLst>
              <a:gd name="adj1" fmla="val -987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曲线连接符 66"/>
          <p:cNvCxnSpPr/>
          <p:nvPr>
            <p:custDataLst>
              <p:tags r:id="rId47"/>
            </p:custDataLst>
          </p:nvPr>
        </p:nvCxnSpPr>
        <p:spPr>
          <a:xfrm rot="5400000">
            <a:off x="9375775" y="106616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34" idx="0"/>
            <a:endCxn id="40" idx="0"/>
          </p:cNvCxnSpPr>
          <p:nvPr>
            <p:custDataLst>
              <p:tags r:id="rId48"/>
            </p:custDataLst>
          </p:nvPr>
        </p:nvCxnSpPr>
        <p:spPr>
          <a:xfrm rot="16200000" flipH="1">
            <a:off x="1015682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曲线连接符 69"/>
          <p:cNvCxnSpPr/>
          <p:nvPr>
            <p:custDataLst>
              <p:tags r:id="rId49"/>
            </p:custDataLst>
          </p:nvPr>
        </p:nvCxnSpPr>
        <p:spPr>
          <a:xfrm rot="16200000" flipH="1">
            <a:off x="7188835" y="565150"/>
            <a:ext cx="3175" cy="4061460"/>
          </a:xfrm>
          <a:prstGeom prst="curvedConnector3">
            <a:avLst>
              <a:gd name="adj1" fmla="val -74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25" idx="2"/>
            <a:endCxn id="21" idx="2"/>
          </p:cNvCxnSpPr>
          <p:nvPr>
            <p:custDataLst>
              <p:tags r:id="rId50"/>
            </p:custDataLst>
          </p:nvPr>
        </p:nvCxnSpPr>
        <p:spPr>
          <a:xfrm rot="5400000">
            <a:off x="578294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曲线连接符 71"/>
          <p:cNvCxnSpPr/>
          <p:nvPr>
            <p:custDataLst>
              <p:tags r:id="rId51"/>
            </p:custDataLst>
          </p:nvPr>
        </p:nvCxnSpPr>
        <p:spPr>
          <a:xfrm rot="5400000">
            <a:off x="8126095" y="1071245"/>
            <a:ext cx="3175" cy="343662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39" idx="2"/>
            <a:endCxn id="36" idx="2"/>
          </p:cNvCxnSpPr>
          <p:nvPr>
            <p:custDataLst>
              <p:tags r:id="rId52"/>
            </p:custDataLst>
          </p:nvPr>
        </p:nvCxnSpPr>
        <p:spPr>
          <a:xfrm rot="5400000">
            <a:off x="1031303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19" idx="0"/>
            <a:endCxn id="8" idx="0"/>
          </p:cNvCxnSpPr>
          <p:nvPr>
            <p:custDataLst>
              <p:tags r:id="rId53"/>
            </p:custDataLst>
          </p:nvPr>
        </p:nvCxnSpPr>
        <p:spPr>
          <a:xfrm rot="16200000" flipH="1" flipV="1">
            <a:off x="281495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17" idx="2"/>
            <a:endCxn id="19" idx="2"/>
          </p:cNvCxnSpPr>
          <p:nvPr>
            <p:custDataLst>
              <p:tags r:id="rId54"/>
            </p:custDataLst>
          </p:nvPr>
        </p:nvCxnSpPr>
        <p:spPr>
          <a:xfrm rot="5400000" flipV="1">
            <a:off x="422084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24" idx="0"/>
            <a:endCxn id="17" idx="0"/>
          </p:cNvCxnSpPr>
          <p:nvPr>
            <p:custDataLst>
              <p:tags r:id="rId55"/>
            </p:custDataLst>
          </p:nvPr>
        </p:nvCxnSpPr>
        <p:spPr>
          <a:xfrm rot="16200000" flipH="1" flipV="1">
            <a:off x="500189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28" idx="2"/>
            <a:endCxn id="24" idx="2"/>
          </p:cNvCxnSpPr>
          <p:nvPr>
            <p:custDataLst>
              <p:tags r:id="rId56"/>
            </p:custDataLst>
          </p:nvPr>
        </p:nvCxnSpPr>
        <p:spPr>
          <a:xfrm rot="5400000">
            <a:off x="6720205" y="216789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曲线连接符 80"/>
          <p:cNvCxnSpPr>
            <a:stCxn id="22" idx="0"/>
            <a:endCxn id="28" idx="0"/>
          </p:cNvCxnSpPr>
          <p:nvPr>
            <p:custDataLst>
              <p:tags r:id="rId57"/>
            </p:custDataLst>
          </p:nvPr>
        </p:nvCxnSpPr>
        <p:spPr>
          <a:xfrm rot="16200000" flipH="1">
            <a:off x="6407785" y="1658620"/>
            <a:ext cx="3175" cy="187452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曲线连接符 82"/>
          <p:cNvCxnSpPr/>
          <p:nvPr>
            <p:custDataLst>
              <p:tags r:id="rId58"/>
            </p:custDataLst>
          </p:nvPr>
        </p:nvCxnSpPr>
        <p:spPr>
          <a:xfrm rot="5400000">
            <a:off x="7188835" y="1064895"/>
            <a:ext cx="3175" cy="3436620"/>
          </a:xfrm>
          <a:prstGeom prst="curvedConnector3">
            <a:avLst>
              <a:gd name="adj1" fmla="val 138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37" idx="0"/>
            <a:endCxn id="33" idx="0"/>
          </p:cNvCxnSpPr>
          <p:nvPr>
            <p:custDataLst>
              <p:tags r:id="rId59"/>
            </p:custDataLst>
          </p:nvPr>
        </p:nvCxnSpPr>
        <p:spPr>
          <a:xfrm rot="16200000" flipH="1" flipV="1">
            <a:off x="953198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>
            <p:custDataLst>
              <p:tags r:id="rId60"/>
            </p:custDataLst>
          </p:nvPr>
        </p:nvCxnSpPr>
        <p:spPr>
          <a:xfrm rot="5400000">
            <a:off x="10781665" y="2165350"/>
            <a:ext cx="3175" cy="1249680"/>
          </a:xfrm>
          <a:prstGeom prst="curvedConnector3">
            <a:avLst>
              <a:gd name="adj1" fmla="val 7550000"/>
            </a:avLst>
          </a:prstGeom>
          <a:ln w="9525">
            <a:solidFill>
              <a:srgbClr val="FFC00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>
            <p:custDataLst>
              <p:tags r:id="rId61"/>
            </p:custDataLst>
          </p:nvPr>
        </p:nvSpPr>
        <p:spPr>
          <a:xfrm>
            <a:off x="3961765" y="2041525"/>
            <a:ext cx="1510030" cy="275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随机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 / 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顺序</a:t>
            </a:r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87" name="曲线连接符 86"/>
          <p:cNvCxnSpPr>
            <a:stCxn id="20" idx="0"/>
            <a:endCxn id="9" idx="0"/>
          </p:cNvCxnSpPr>
          <p:nvPr>
            <p:custDataLst>
              <p:tags r:id="rId62"/>
            </p:custDataLst>
          </p:nvPr>
        </p:nvCxnSpPr>
        <p:spPr>
          <a:xfrm rot="16200000" flipH="1" flipV="1">
            <a:off x="3127375" y="877570"/>
            <a:ext cx="3175" cy="34366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曲线连接符 87"/>
          <p:cNvCxnSpPr>
            <a:stCxn id="26" idx="0"/>
            <a:endCxn id="27" idx="0"/>
          </p:cNvCxnSpPr>
          <p:nvPr>
            <p:custDataLst>
              <p:tags r:id="rId63"/>
            </p:custDataLst>
          </p:nvPr>
        </p:nvCxnSpPr>
        <p:spPr>
          <a:xfrm rot="16200000" flipH="1">
            <a:off x="6876415" y="2439670"/>
            <a:ext cx="3175" cy="31242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27" idx="2"/>
            <a:endCxn id="20" idx="2"/>
          </p:cNvCxnSpPr>
          <p:nvPr>
            <p:custDataLst>
              <p:tags r:id="rId64"/>
            </p:custDataLst>
          </p:nvPr>
        </p:nvCxnSpPr>
        <p:spPr>
          <a:xfrm rot="5400000">
            <a:off x="5939155" y="1699260"/>
            <a:ext cx="3175" cy="21869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曲线连接符 89"/>
          <p:cNvCxnSpPr>
            <a:stCxn id="31" idx="2"/>
            <a:endCxn id="26" idx="2"/>
          </p:cNvCxnSpPr>
          <p:nvPr>
            <p:custDataLst>
              <p:tags r:id="rId65"/>
            </p:custDataLst>
          </p:nvPr>
        </p:nvCxnSpPr>
        <p:spPr>
          <a:xfrm rot="5400000">
            <a:off x="750125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曲线连接符 90"/>
          <p:cNvCxnSpPr>
            <a:stCxn id="35" idx="0"/>
            <a:endCxn id="31" idx="0"/>
          </p:cNvCxnSpPr>
          <p:nvPr>
            <p:custDataLst>
              <p:tags r:id="rId66"/>
            </p:custDataLst>
          </p:nvPr>
        </p:nvCxnSpPr>
        <p:spPr>
          <a:xfrm rot="16200000" flipH="1" flipV="1">
            <a:off x="8907145" y="1971040"/>
            <a:ext cx="3175" cy="124968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曲线连接符 91"/>
          <p:cNvCxnSpPr>
            <a:stCxn id="38" idx="2"/>
            <a:endCxn id="35" idx="2"/>
          </p:cNvCxnSpPr>
          <p:nvPr>
            <p:custDataLst>
              <p:tags r:id="rId67"/>
            </p:custDataLst>
          </p:nvPr>
        </p:nvCxnSpPr>
        <p:spPr>
          <a:xfrm rot="5400000">
            <a:off x="10000615" y="2324100"/>
            <a:ext cx="3175" cy="93726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F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8" idx="0"/>
            <a:endCxn id="10" idx="0"/>
          </p:cNvCxnSpPr>
          <p:nvPr>
            <p:custDataLst>
              <p:tags r:id="rId68"/>
            </p:custDataLst>
          </p:nvPr>
        </p:nvCxnSpPr>
        <p:spPr>
          <a:xfrm rot="16200000" flipH="1" flipV="1">
            <a:off x="2971165" y="1346200"/>
            <a:ext cx="3175" cy="249936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23" idx="2"/>
            <a:endCxn id="18" idx="2"/>
          </p:cNvCxnSpPr>
          <p:nvPr>
            <p:custDataLst>
              <p:tags r:id="rId69"/>
            </p:custDataLst>
          </p:nvPr>
        </p:nvCxnSpPr>
        <p:spPr>
          <a:xfrm rot="5400000">
            <a:off x="5001895" y="2011680"/>
            <a:ext cx="3175" cy="156210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30" idx="0"/>
            <a:endCxn id="23" idx="0"/>
          </p:cNvCxnSpPr>
          <p:nvPr>
            <p:custDataLst>
              <p:tags r:id="rId70"/>
            </p:custDataLst>
          </p:nvPr>
        </p:nvCxnSpPr>
        <p:spPr>
          <a:xfrm rot="16200000" flipH="1" flipV="1">
            <a:off x="6876415" y="1502410"/>
            <a:ext cx="3175" cy="2186940"/>
          </a:xfrm>
          <a:prstGeom prst="curvedConnector3">
            <a:avLst>
              <a:gd name="adj1" fmla="val -74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曲线连接符 94"/>
          <p:cNvCxnSpPr>
            <a:stCxn id="32" idx="2"/>
            <a:endCxn id="30" idx="2"/>
          </p:cNvCxnSpPr>
          <p:nvPr>
            <p:custDataLst>
              <p:tags r:id="rId71"/>
            </p:custDataLst>
          </p:nvPr>
        </p:nvCxnSpPr>
        <p:spPr>
          <a:xfrm rot="5400000">
            <a:off x="8282305" y="2480310"/>
            <a:ext cx="3175" cy="624840"/>
          </a:xfrm>
          <a:prstGeom prst="curvedConnector3">
            <a:avLst>
              <a:gd name="adj1" fmla="val 7550000"/>
            </a:avLst>
          </a:prstGeom>
          <a:ln w="9525">
            <a:solidFill>
              <a:srgbClr val="00B050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72"/>
            </p:custDataLst>
          </p:nvPr>
        </p:nvGraphicFramePr>
        <p:xfrm>
          <a:off x="31750" y="1298575"/>
          <a:ext cx="4235450" cy="125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73" imgW="561340" imgH="619125" progId="Visio.Drawing.11">
                  <p:embed/>
                </p:oleObj>
              </mc:Choice>
              <mc:Fallback>
                <p:oleObj name="" r:id="rId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750" y="1298575"/>
                        <a:ext cx="4235450" cy="125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直接连接符 61"/>
          <p:cNvCxnSpPr>
            <a:stCxn id="8" idx="2"/>
          </p:cNvCxnSpPr>
          <p:nvPr>
            <p:custDataLst>
              <p:tags r:id="rId75"/>
            </p:custDataLst>
          </p:nvPr>
        </p:nvCxnSpPr>
        <p:spPr>
          <a:xfrm flipH="1">
            <a:off x="1090930" y="2792730"/>
            <a:ext cx="5715" cy="26924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9" idx="2"/>
          </p:cNvCxnSpPr>
          <p:nvPr>
            <p:custDataLst>
              <p:tags r:id="rId76"/>
            </p:custDataLst>
          </p:nvPr>
        </p:nvCxnSpPr>
        <p:spPr>
          <a:xfrm>
            <a:off x="1409065" y="2792730"/>
            <a:ext cx="3175" cy="269240"/>
          </a:xfrm>
          <a:prstGeom prst="line">
            <a:avLst/>
          </a:prstGeom>
          <a:ln w="190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0" idx="2"/>
          </p:cNvCxnSpPr>
          <p:nvPr>
            <p:custDataLst>
              <p:tags r:id="rId77"/>
            </p:custDataLst>
          </p:nvPr>
        </p:nvCxnSpPr>
        <p:spPr>
          <a:xfrm flipH="1">
            <a:off x="1715770" y="2792730"/>
            <a:ext cx="5715" cy="269240"/>
          </a:xfrm>
          <a:prstGeom prst="line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1" idx="2"/>
          </p:cNvCxnSpPr>
          <p:nvPr>
            <p:custDataLst>
              <p:tags r:id="rId78"/>
            </p:custDataLst>
          </p:nvPr>
        </p:nvCxnSpPr>
        <p:spPr>
          <a:xfrm flipH="1">
            <a:off x="2028190" y="2792730"/>
            <a:ext cx="5715" cy="26924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2" idx="2"/>
          </p:cNvCxnSpPr>
          <p:nvPr>
            <p:custDataLst>
              <p:tags r:id="rId79"/>
            </p:custDataLst>
          </p:nvPr>
        </p:nvCxnSpPr>
        <p:spPr>
          <a:xfrm flipH="1">
            <a:off x="2341245" y="2792730"/>
            <a:ext cx="5080" cy="269240"/>
          </a:xfrm>
          <a:prstGeom prst="line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3" idx="2"/>
          </p:cNvCxnSpPr>
          <p:nvPr>
            <p:custDataLst>
              <p:tags r:id="rId80"/>
            </p:custDataLst>
          </p:nvPr>
        </p:nvCxnSpPr>
        <p:spPr>
          <a:xfrm flipH="1">
            <a:off x="2653665" y="2792730"/>
            <a:ext cx="5080" cy="26924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" idx="2"/>
          </p:cNvCxnSpPr>
          <p:nvPr>
            <p:custDataLst>
              <p:tags r:id="rId81"/>
            </p:custDataLst>
          </p:nvPr>
        </p:nvCxnSpPr>
        <p:spPr>
          <a:xfrm>
            <a:off x="2971165" y="2792730"/>
            <a:ext cx="4445" cy="26924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5" idx="2"/>
          </p:cNvCxnSpPr>
          <p:nvPr>
            <p:custDataLst>
              <p:tags r:id="rId82"/>
            </p:custDataLst>
          </p:nvPr>
        </p:nvCxnSpPr>
        <p:spPr>
          <a:xfrm flipH="1">
            <a:off x="3278505" y="2792730"/>
            <a:ext cx="5080" cy="26924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2"/>
          </p:cNvCxnSpPr>
          <p:nvPr>
            <p:custDataLst>
              <p:tags r:id="rId83"/>
            </p:custDataLst>
          </p:nvPr>
        </p:nvCxnSpPr>
        <p:spPr>
          <a:xfrm flipH="1">
            <a:off x="3590925" y="2792730"/>
            <a:ext cx="5080" cy="2692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>
            <p:custDataLst>
              <p:tags r:id="rId84"/>
            </p:custDataLst>
          </p:nvPr>
        </p:nvSpPr>
        <p:spPr>
          <a:xfrm>
            <a:off x="62357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85"/>
            </p:custDataLst>
          </p:nvPr>
        </p:nvSpPr>
        <p:spPr>
          <a:xfrm>
            <a:off x="115570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168783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7"/>
            </p:custDataLst>
          </p:nvPr>
        </p:nvSpPr>
        <p:spPr>
          <a:xfrm>
            <a:off x="328422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9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88"/>
            </p:custDataLst>
          </p:nvPr>
        </p:nvSpPr>
        <p:spPr>
          <a:xfrm>
            <a:off x="221996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线程</a:t>
            </a: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9"/>
            </p:custDataLst>
          </p:nvPr>
        </p:nvSpPr>
        <p:spPr>
          <a:xfrm>
            <a:off x="2752090" y="3070225"/>
            <a:ext cx="451485" cy="196850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7" name="文本框 286"/>
          <p:cNvSpPr txBox="1"/>
          <p:nvPr>
            <p:custDataLst>
              <p:tags r:id="rId90"/>
            </p:custDataLst>
          </p:nvPr>
        </p:nvSpPr>
        <p:spPr>
          <a:xfrm>
            <a:off x="633095" y="3359785"/>
            <a:ext cx="10936605" cy="14528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8" name="文本框 287"/>
          <p:cNvSpPr txBox="1"/>
          <p:nvPr>
            <p:custDataLst>
              <p:tags r:id="rId91"/>
            </p:custDataLst>
          </p:nvPr>
        </p:nvSpPr>
        <p:spPr>
          <a:xfrm>
            <a:off x="71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9" name="文本框 288"/>
          <p:cNvSpPr txBox="1"/>
          <p:nvPr>
            <p:custDataLst>
              <p:tags r:id="rId92"/>
            </p:custDataLst>
          </p:nvPr>
        </p:nvSpPr>
        <p:spPr>
          <a:xfrm>
            <a:off x="182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0x007ed000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0" name="文本框 289"/>
          <p:cNvSpPr txBox="1"/>
          <p:nvPr>
            <p:custDataLst>
              <p:tags r:id="rId93"/>
            </p:custDataLst>
          </p:nvPr>
        </p:nvSpPr>
        <p:spPr>
          <a:xfrm>
            <a:off x="2933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0x00112800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1" name="文本框 290"/>
          <p:cNvSpPr txBox="1"/>
          <p:nvPr>
            <p:custDataLst>
              <p:tags r:id="rId94"/>
            </p:custDataLst>
          </p:nvPr>
        </p:nvSpPr>
        <p:spPr>
          <a:xfrm>
            <a:off x="4044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2" name="文本框 291"/>
          <p:cNvSpPr txBox="1"/>
          <p:nvPr>
            <p:custDataLst>
              <p:tags r:id="rId95"/>
            </p:custDataLst>
          </p:nvPr>
        </p:nvSpPr>
        <p:spPr>
          <a:xfrm>
            <a:off x="5155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3" name="文本框 292"/>
          <p:cNvSpPr txBox="1"/>
          <p:nvPr>
            <p:custDataLst>
              <p:tags r:id="rId96"/>
            </p:custDataLst>
          </p:nvPr>
        </p:nvSpPr>
        <p:spPr>
          <a:xfrm>
            <a:off x="6266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0x0037b800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4" name="文本框 293"/>
          <p:cNvSpPr txBox="1"/>
          <p:nvPr>
            <p:custDataLst>
              <p:tags r:id="rId97"/>
            </p:custDataLst>
          </p:nvPr>
        </p:nvSpPr>
        <p:spPr>
          <a:xfrm>
            <a:off x="73780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0x00460000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5" name="文本框 294"/>
          <p:cNvSpPr txBox="1"/>
          <p:nvPr>
            <p:custDataLst>
              <p:tags r:id="rId98"/>
            </p:custDataLst>
          </p:nvPr>
        </p:nvSpPr>
        <p:spPr>
          <a:xfrm>
            <a:off x="84893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0x00489800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6" name="文本框 295"/>
          <p:cNvSpPr txBox="1"/>
          <p:nvPr>
            <p:custDataLst>
              <p:tags r:id="rId99"/>
            </p:custDataLst>
          </p:nvPr>
        </p:nvSpPr>
        <p:spPr>
          <a:xfrm>
            <a:off x="960056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7" name="文本框 296"/>
          <p:cNvSpPr txBox="1"/>
          <p:nvPr>
            <p:custDataLst>
              <p:tags r:id="rId100"/>
            </p:custDataLst>
          </p:nvPr>
        </p:nvSpPr>
        <p:spPr>
          <a:xfrm>
            <a:off x="10711815" y="346583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0x0016e800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8" name="文本框 297"/>
          <p:cNvSpPr txBox="1"/>
          <p:nvPr>
            <p:custDataLst>
              <p:tags r:id="rId101"/>
            </p:custDataLst>
          </p:nvPr>
        </p:nvSpPr>
        <p:spPr>
          <a:xfrm>
            <a:off x="7105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0x00755000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9" name="文本框 298"/>
          <p:cNvSpPr txBox="1"/>
          <p:nvPr>
            <p:custDataLst>
              <p:tags r:id="rId102"/>
            </p:custDataLst>
          </p:nvPr>
        </p:nvSpPr>
        <p:spPr>
          <a:xfrm>
            <a:off x="18218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0x004f9c00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0" name="文本框 299"/>
          <p:cNvSpPr txBox="1"/>
          <p:nvPr>
            <p:custDataLst>
              <p:tags r:id="rId103"/>
            </p:custDataLst>
          </p:nvPr>
        </p:nvSpPr>
        <p:spPr>
          <a:xfrm>
            <a:off x="293306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0x002aec00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1" name="文本框 300"/>
          <p:cNvSpPr txBox="1"/>
          <p:nvPr>
            <p:custDataLst>
              <p:tags r:id="rId104"/>
            </p:custDataLst>
          </p:nvPr>
        </p:nvSpPr>
        <p:spPr>
          <a:xfrm>
            <a:off x="4044315" y="381190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0x0063a400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2" name="文本框 301"/>
          <p:cNvSpPr txBox="1"/>
          <p:nvPr>
            <p:custDataLst>
              <p:tags r:id="rId105"/>
            </p:custDataLst>
          </p:nvPr>
        </p:nvSpPr>
        <p:spPr>
          <a:xfrm>
            <a:off x="51555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0x00653800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3" name="文本框 302"/>
          <p:cNvSpPr txBox="1"/>
          <p:nvPr>
            <p:custDataLst>
              <p:tags r:id="rId106"/>
            </p:custDataLst>
          </p:nvPr>
        </p:nvSpPr>
        <p:spPr>
          <a:xfrm>
            <a:off x="62668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0x00051000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4" name="文本框 303"/>
          <p:cNvSpPr txBox="1"/>
          <p:nvPr>
            <p:custDataLst>
              <p:tags r:id="rId107"/>
            </p:custDataLst>
          </p:nvPr>
        </p:nvSpPr>
        <p:spPr>
          <a:xfrm>
            <a:off x="73780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0x00333400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5" name="文本框 304"/>
          <p:cNvSpPr txBox="1"/>
          <p:nvPr>
            <p:custDataLst>
              <p:tags r:id="rId108"/>
            </p:custDataLst>
          </p:nvPr>
        </p:nvSpPr>
        <p:spPr>
          <a:xfrm>
            <a:off x="84893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0x007cf800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6" name="文本框 305"/>
          <p:cNvSpPr txBox="1"/>
          <p:nvPr>
            <p:custDataLst>
              <p:tags r:id="rId109"/>
            </p:custDataLst>
          </p:nvPr>
        </p:nvSpPr>
        <p:spPr>
          <a:xfrm>
            <a:off x="960056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0x00433000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" name="文本框 306"/>
          <p:cNvSpPr txBox="1"/>
          <p:nvPr>
            <p:custDataLst>
              <p:tags r:id="rId110"/>
            </p:custDataLst>
          </p:nvPr>
        </p:nvSpPr>
        <p:spPr>
          <a:xfrm>
            <a:off x="10711815" y="381190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0x00554000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8" name="文本框 307"/>
          <p:cNvSpPr txBox="1"/>
          <p:nvPr>
            <p:custDataLst>
              <p:tags r:id="rId111"/>
            </p:custDataLst>
          </p:nvPr>
        </p:nvSpPr>
        <p:spPr>
          <a:xfrm>
            <a:off x="7105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9" name="文本框 308"/>
          <p:cNvSpPr txBox="1"/>
          <p:nvPr>
            <p:custDataLst>
              <p:tags r:id="rId112"/>
            </p:custDataLst>
          </p:nvPr>
        </p:nvSpPr>
        <p:spPr>
          <a:xfrm>
            <a:off x="18218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0" name="文本框 309"/>
          <p:cNvSpPr txBox="1"/>
          <p:nvPr>
            <p:custDataLst>
              <p:tags r:id="rId113"/>
            </p:custDataLst>
          </p:nvPr>
        </p:nvSpPr>
        <p:spPr>
          <a:xfrm>
            <a:off x="29330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1" name="文本框 310"/>
          <p:cNvSpPr txBox="1"/>
          <p:nvPr>
            <p:custDataLst>
              <p:tags r:id="rId114"/>
            </p:custDataLst>
          </p:nvPr>
        </p:nvSpPr>
        <p:spPr>
          <a:xfrm>
            <a:off x="40443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2" name="文本框 311"/>
          <p:cNvSpPr txBox="1"/>
          <p:nvPr>
            <p:custDataLst>
              <p:tags r:id="rId115"/>
            </p:custDataLst>
          </p:nvPr>
        </p:nvSpPr>
        <p:spPr>
          <a:xfrm>
            <a:off x="51555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3" name="文本框 312"/>
          <p:cNvSpPr txBox="1"/>
          <p:nvPr>
            <p:custDataLst>
              <p:tags r:id="rId116"/>
            </p:custDataLst>
          </p:nvPr>
        </p:nvSpPr>
        <p:spPr>
          <a:xfrm>
            <a:off x="62668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4" name="文本框 313"/>
          <p:cNvSpPr txBox="1"/>
          <p:nvPr>
            <p:custDataLst>
              <p:tags r:id="rId117"/>
            </p:custDataLst>
          </p:nvPr>
        </p:nvSpPr>
        <p:spPr>
          <a:xfrm>
            <a:off x="73780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5" name="文本框 314"/>
          <p:cNvSpPr txBox="1"/>
          <p:nvPr>
            <p:custDataLst>
              <p:tags r:id="rId118"/>
            </p:custDataLst>
          </p:nvPr>
        </p:nvSpPr>
        <p:spPr>
          <a:xfrm>
            <a:off x="84893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6" name="文本框 315"/>
          <p:cNvSpPr txBox="1"/>
          <p:nvPr>
            <p:custDataLst>
              <p:tags r:id="rId119"/>
            </p:custDataLst>
          </p:nvPr>
        </p:nvSpPr>
        <p:spPr>
          <a:xfrm>
            <a:off x="960056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7" name="文本框 316"/>
          <p:cNvSpPr txBox="1"/>
          <p:nvPr>
            <p:custDataLst>
              <p:tags r:id="rId120"/>
            </p:custDataLst>
          </p:nvPr>
        </p:nvSpPr>
        <p:spPr>
          <a:xfrm>
            <a:off x="10711815" y="4157980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8" name="文本框 317"/>
          <p:cNvSpPr txBox="1"/>
          <p:nvPr>
            <p:custDataLst>
              <p:tags r:id="rId121"/>
            </p:custDataLst>
          </p:nvPr>
        </p:nvSpPr>
        <p:spPr>
          <a:xfrm>
            <a:off x="710565" y="4504055"/>
            <a:ext cx="762635" cy="213360"/>
          </a:xfrm>
          <a:prstGeom prst="rect">
            <a:avLst/>
          </a:prstGeom>
          <a:solidFill>
            <a:srgbClr val="D80BE5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0x007fe800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9" name="文本框 318"/>
          <p:cNvSpPr txBox="1"/>
          <p:nvPr>
            <p:custDataLst>
              <p:tags r:id="rId122"/>
            </p:custDataLst>
          </p:nvPr>
        </p:nvSpPr>
        <p:spPr>
          <a:xfrm>
            <a:off x="182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0x00247000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0" name="文本框 319"/>
          <p:cNvSpPr txBox="1"/>
          <p:nvPr>
            <p:custDataLst>
              <p:tags r:id="rId123"/>
            </p:custDataLst>
          </p:nvPr>
        </p:nvSpPr>
        <p:spPr>
          <a:xfrm>
            <a:off x="2933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0x0077c800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1" name="文本框 320"/>
          <p:cNvSpPr txBox="1"/>
          <p:nvPr>
            <p:custDataLst>
              <p:tags r:id="rId124"/>
            </p:custDataLst>
          </p:nvPr>
        </p:nvSpPr>
        <p:spPr>
          <a:xfrm>
            <a:off x="4044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0x002e0000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2" name="文本框 321"/>
          <p:cNvSpPr txBox="1"/>
          <p:nvPr>
            <p:custDataLst>
              <p:tags r:id="rId125"/>
            </p:custDataLst>
          </p:nvPr>
        </p:nvSpPr>
        <p:spPr>
          <a:xfrm>
            <a:off x="5155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0x002d4c00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3" name="文本框 322"/>
          <p:cNvSpPr txBox="1"/>
          <p:nvPr>
            <p:custDataLst>
              <p:tags r:id="rId126"/>
            </p:custDataLst>
          </p:nvPr>
        </p:nvSpPr>
        <p:spPr>
          <a:xfrm>
            <a:off x="6266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0x0027f000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4" name="文本框 323"/>
          <p:cNvSpPr txBox="1"/>
          <p:nvPr>
            <p:custDataLst>
              <p:tags r:id="rId127"/>
            </p:custDataLst>
          </p:nvPr>
        </p:nvSpPr>
        <p:spPr>
          <a:xfrm>
            <a:off x="73780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0x0002b800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5" name="文本框 324"/>
          <p:cNvSpPr txBox="1"/>
          <p:nvPr>
            <p:custDataLst>
              <p:tags r:id="rId128"/>
            </p:custDataLst>
          </p:nvPr>
        </p:nvSpPr>
        <p:spPr>
          <a:xfrm>
            <a:off x="84893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0x0021c400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6" name="文本框 325"/>
          <p:cNvSpPr txBox="1"/>
          <p:nvPr>
            <p:custDataLst>
              <p:tags r:id="rId129"/>
            </p:custDataLst>
          </p:nvPr>
        </p:nvSpPr>
        <p:spPr>
          <a:xfrm>
            <a:off x="960056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0x0015c000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7" name="文本框 326"/>
          <p:cNvSpPr txBox="1"/>
          <p:nvPr>
            <p:custDataLst>
              <p:tags r:id="rId130"/>
            </p:custDataLst>
          </p:nvPr>
        </p:nvSpPr>
        <p:spPr>
          <a:xfrm>
            <a:off x="10711815" y="450405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0" name="直接连接符 369"/>
          <p:cNvCxnSpPr>
            <a:stCxn id="289" idx="1"/>
            <a:endCxn id="288" idx="3"/>
          </p:cNvCxnSpPr>
          <p:nvPr>
            <p:custDataLst>
              <p:tags r:id="rId131"/>
            </p:custDataLst>
          </p:nvPr>
        </p:nvCxnSpPr>
        <p:spPr>
          <a:xfrm flipH="1">
            <a:off x="147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直接连接符 370"/>
          <p:cNvCxnSpPr/>
          <p:nvPr>
            <p:custDataLst>
              <p:tags r:id="rId132"/>
            </p:custDataLst>
          </p:nvPr>
        </p:nvCxnSpPr>
        <p:spPr>
          <a:xfrm flipH="1">
            <a:off x="25844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直接连接符 371"/>
          <p:cNvCxnSpPr/>
          <p:nvPr>
            <p:custDataLst>
              <p:tags r:id="rId133"/>
            </p:custDataLst>
          </p:nvPr>
        </p:nvCxnSpPr>
        <p:spPr>
          <a:xfrm flipH="1">
            <a:off x="36957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直接连接符 372"/>
          <p:cNvCxnSpPr/>
          <p:nvPr>
            <p:custDataLst>
              <p:tags r:id="rId134"/>
            </p:custDataLst>
          </p:nvPr>
        </p:nvCxnSpPr>
        <p:spPr>
          <a:xfrm flipH="1">
            <a:off x="4806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直接连接符 373"/>
          <p:cNvCxnSpPr/>
          <p:nvPr>
            <p:custDataLst>
              <p:tags r:id="rId135"/>
            </p:custDataLst>
          </p:nvPr>
        </p:nvCxnSpPr>
        <p:spPr>
          <a:xfrm flipH="1">
            <a:off x="5918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直接连接符 374"/>
          <p:cNvCxnSpPr/>
          <p:nvPr>
            <p:custDataLst>
              <p:tags r:id="rId136"/>
            </p:custDataLst>
          </p:nvPr>
        </p:nvCxnSpPr>
        <p:spPr>
          <a:xfrm flipH="1">
            <a:off x="703453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6" name="直接连接符 375"/>
          <p:cNvCxnSpPr/>
          <p:nvPr>
            <p:custDataLst>
              <p:tags r:id="rId137"/>
            </p:custDataLst>
          </p:nvPr>
        </p:nvCxnSpPr>
        <p:spPr>
          <a:xfrm flipH="1">
            <a:off x="8129905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7" name="直接连接符 376"/>
          <p:cNvCxnSpPr/>
          <p:nvPr>
            <p:custDataLst>
              <p:tags r:id="rId138"/>
            </p:custDataLst>
          </p:nvPr>
        </p:nvCxnSpPr>
        <p:spPr>
          <a:xfrm flipH="1">
            <a:off x="925195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8" name="直接连接符 377"/>
          <p:cNvCxnSpPr/>
          <p:nvPr>
            <p:custDataLst>
              <p:tags r:id="rId139"/>
            </p:custDataLst>
          </p:nvPr>
        </p:nvCxnSpPr>
        <p:spPr>
          <a:xfrm flipH="1">
            <a:off x="10363200" y="357251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直接连接符 378"/>
          <p:cNvCxnSpPr/>
          <p:nvPr>
            <p:custDataLst>
              <p:tags r:id="rId140"/>
            </p:custDataLst>
          </p:nvPr>
        </p:nvCxnSpPr>
        <p:spPr>
          <a:xfrm flipH="1">
            <a:off x="147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0" name="直接连接符 379"/>
          <p:cNvCxnSpPr/>
          <p:nvPr>
            <p:custDataLst>
              <p:tags r:id="rId141"/>
            </p:custDataLst>
          </p:nvPr>
        </p:nvCxnSpPr>
        <p:spPr>
          <a:xfrm flipH="1">
            <a:off x="25844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1" name="直接连接符 380"/>
          <p:cNvCxnSpPr/>
          <p:nvPr>
            <p:custDataLst>
              <p:tags r:id="rId142"/>
            </p:custDataLst>
          </p:nvPr>
        </p:nvCxnSpPr>
        <p:spPr>
          <a:xfrm flipH="1">
            <a:off x="3695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2" name="直接连接符 381"/>
          <p:cNvCxnSpPr/>
          <p:nvPr>
            <p:custDataLst>
              <p:tags r:id="rId143"/>
            </p:custDataLst>
          </p:nvPr>
        </p:nvCxnSpPr>
        <p:spPr>
          <a:xfrm flipH="1">
            <a:off x="4811395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曲线连接符 382"/>
          <p:cNvCxnSpPr>
            <a:stCxn id="298" idx="1"/>
            <a:endCxn id="297" idx="3"/>
          </p:cNvCxnSpPr>
          <p:nvPr>
            <p:custDataLst>
              <p:tags r:id="rId144"/>
            </p:custDataLst>
          </p:nvPr>
        </p:nvCxnSpPr>
        <p:spPr>
          <a:xfrm rot="10800000" flipH="1">
            <a:off x="709930" y="357187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4" name="直接连接符 383"/>
          <p:cNvCxnSpPr/>
          <p:nvPr>
            <p:custDataLst>
              <p:tags r:id="rId145"/>
            </p:custDataLst>
          </p:nvPr>
        </p:nvCxnSpPr>
        <p:spPr>
          <a:xfrm flipH="1">
            <a:off x="593471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5" name="直接连接符 384"/>
          <p:cNvCxnSpPr/>
          <p:nvPr>
            <p:custDataLst>
              <p:tags r:id="rId146"/>
            </p:custDataLst>
          </p:nvPr>
        </p:nvCxnSpPr>
        <p:spPr>
          <a:xfrm flipH="1">
            <a:off x="7034530" y="391795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>
            <p:custDataLst>
              <p:tags r:id="rId147"/>
            </p:custDataLst>
          </p:nvPr>
        </p:nvCxnSpPr>
        <p:spPr>
          <a:xfrm flipH="1">
            <a:off x="81407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7" name="直接连接符 386"/>
          <p:cNvCxnSpPr/>
          <p:nvPr>
            <p:custDataLst>
              <p:tags r:id="rId148"/>
            </p:custDataLst>
          </p:nvPr>
        </p:nvCxnSpPr>
        <p:spPr>
          <a:xfrm flipH="1">
            <a:off x="925195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8" name="直接连接符 387"/>
          <p:cNvCxnSpPr/>
          <p:nvPr>
            <p:custDataLst>
              <p:tags r:id="rId149"/>
            </p:custDataLst>
          </p:nvPr>
        </p:nvCxnSpPr>
        <p:spPr>
          <a:xfrm flipH="1">
            <a:off x="10363200" y="391858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曲线连接符 388"/>
          <p:cNvCxnSpPr/>
          <p:nvPr>
            <p:custDataLst>
              <p:tags r:id="rId150"/>
            </p:custDataLst>
          </p:nvPr>
        </p:nvCxnSpPr>
        <p:spPr>
          <a:xfrm rot="10800000" flipH="1">
            <a:off x="709930" y="391858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0" name="曲线连接符 389"/>
          <p:cNvCxnSpPr/>
          <p:nvPr>
            <p:custDataLst>
              <p:tags r:id="rId151"/>
            </p:custDataLst>
          </p:nvPr>
        </p:nvCxnSpPr>
        <p:spPr>
          <a:xfrm rot="10800000" flipH="1">
            <a:off x="710565" y="426466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52"/>
            </p:custDataLst>
          </p:nvPr>
        </p:nvCxnSpPr>
        <p:spPr>
          <a:xfrm flipH="1">
            <a:off x="147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53"/>
            </p:custDataLst>
          </p:nvPr>
        </p:nvCxnSpPr>
        <p:spPr>
          <a:xfrm flipH="1">
            <a:off x="25844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54"/>
            </p:custDataLst>
          </p:nvPr>
        </p:nvCxnSpPr>
        <p:spPr>
          <a:xfrm flipH="1">
            <a:off x="3695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55"/>
            </p:custDataLst>
          </p:nvPr>
        </p:nvCxnSpPr>
        <p:spPr>
          <a:xfrm flipH="1">
            <a:off x="4806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56"/>
            </p:custDataLst>
          </p:nvPr>
        </p:nvCxnSpPr>
        <p:spPr>
          <a:xfrm flipH="1">
            <a:off x="5918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57"/>
            </p:custDataLst>
          </p:nvPr>
        </p:nvCxnSpPr>
        <p:spPr>
          <a:xfrm flipH="1">
            <a:off x="703453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58"/>
            </p:custDataLst>
          </p:nvPr>
        </p:nvCxnSpPr>
        <p:spPr>
          <a:xfrm flipH="1">
            <a:off x="81407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159"/>
            </p:custDataLst>
          </p:nvPr>
        </p:nvCxnSpPr>
        <p:spPr>
          <a:xfrm flipH="1">
            <a:off x="925195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160"/>
            </p:custDataLst>
          </p:nvPr>
        </p:nvCxnSpPr>
        <p:spPr>
          <a:xfrm flipH="1">
            <a:off x="10363200" y="426466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161"/>
            </p:custDataLst>
          </p:nvPr>
        </p:nvCxnSpPr>
        <p:spPr>
          <a:xfrm flipH="1">
            <a:off x="147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162"/>
            </p:custDataLst>
          </p:nvPr>
        </p:nvCxnSpPr>
        <p:spPr>
          <a:xfrm flipH="1">
            <a:off x="25844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163"/>
            </p:custDataLst>
          </p:nvPr>
        </p:nvCxnSpPr>
        <p:spPr>
          <a:xfrm flipH="1">
            <a:off x="3695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164"/>
            </p:custDataLst>
          </p:nvPr>
        </p:nvCxnSpPr>
        <p:spPr>
          <a:xfrm flipH="1">
            <a:off x="481139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165"/>
            </p:custDataLst>
          </p:nvPr>
        </p:nvCxnSpPr>
        <p:spPr>
          <a:xfrm flipH="1">
            <a:off x="5926455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166"/>
            </p:custDataLst>
          </p:nvPr>
        </p:nvCxnSpPr>
        <p:spPr>
          <a:xfrm flipH="1">
            <a:off x="703453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167"/>
            </p:custDataLst>
          </p:nvPr>
        </p:nvCxnSpPr>
        <p:spPr>
          <a:xfrm flipH="1">
            <a:off x="81407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168"/>
            </p:custDataLst>
          </p:nvPr>
        </p:nvCxnSpPr>
        <p:spPr>
          <a:xfrm flipH="1">
            <a:off x="925195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169"/>
            </p:custDataLst>
          </p:nvPr>
        </p:nvCxnSpPr>
        <p:spPr>
          <a:xfrm flipH="1">
            <a:off x="10363200" y="461073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47" name="对象 146"/>
          <p:cNvGraphicFramePr/>
          <p:nvPr>
            <p:custDataLst>
              <p:tags r:id="rId170"/>
            </p:custDataLst>
          </p:nvPr>
        </p:nvGraphicFramePr>
        <p:xfrm>
          <a:off x="361315" y="348678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" name="" r:id="rId171" imgW="179705" imgH="115570" progId="Visio.Drawing.11">
                  <p:embed/>
                </p:oleObj>
              </mc:Choice>
              <mc:Fallback>
                <p:oleObj name="" r:id="rId171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361315" y="348678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" name="文本框 142"/>
          <p:cNvSpPr txBox="1"/>
          <p:nvPr>
            <p:custDataLst>
              <p:tags r:id="rId173"/>
            </p:custDataLst>
          </p:nvPr>
        </p:nvSpPr>
        <p:spPr>
          <a:xfrm>
            <a:off x="243840" y="824865"/>
            <a:ext cx="11866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b="1">
                <a:solidFill>
                  <a:srgbClr val="FF0000"/>
                </a:solidFill>
                <a:sym typeface="+mn-ea"/>
              </a:rPr>
              <a:t>静默错误检测</a:t>
            </a:r>
            <a:r>
              <a:rPr lang="zh-CN" altLang="en-US">
                <a:sym typeface="+mn-ea"/>
              </a:rPr>
              <a:t>（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check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time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簇内数据校验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对硬盘指定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区域频繁读写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例如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: 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100000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次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)，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检测是否存在静默错误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1623040" y="452056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文本框 150"/>
          <p:cNvSpPr txBox="1"/>
          <p:nvPr>
            <p:custDataLst>
              <p:tags r:id="rId174"/>
            </p:custDataLst>
          </p:nvPr>
        </p:nvSpPr>
        <p:spPr>
          <a:xfrm>
            <a:off x="623570" y="4867275"/>
            <a:ext cx="10948670" cy="1452880"/>
          </a:xfrm>
          <a:prstGeom prst="rect">
            <a:avLst/>
          </a:prstGeom>
          <a:solidFill>
            <a:srgbClr val="6256F8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175"/>
            </p:custDataLst>
          </p:nvPr>
        </p:nvSpPr>
        <p:spPr>
          <a:xfrm>
            <a:off x="7105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0x00000000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176"/>
            </p:custDataLst>
          </p:nvPr>
        </p:nvSpPr>
        <p:spPr>
          <a:xfrm>
            <a:off x="18218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177"/>
            </p:custDataLst>
          </p:nvPr>
        </p:nvSpPr>
        <p:spPr>
          <a:xfrm>
            <a:off x="29330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0x00005800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178"/>
            </p:custDataLst>
          </p:nvPr>
        </p:nvSpPr>
        <p:spPr>
          <a:xfrm>
            <a:off x="40443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0x00006000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179"/>
            </p:custDataLst>
          </p:nvPr>
        </p:nvSpPr>
        <p:spPr>
          <a:xfrm>
            <a:off x="51555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0x00006800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180"/>
            </p:custDataLst>
          </p:nvPr>
        </p:nvSpPr>
        <p:spPr>
          <a:xfrm>
            <a:off x="62668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0x00007000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181"/>
            </p:custDataLst>
          </p:nvPr>
        </p:nvSpPr>
        <p:spPr>
          <a:xfrm>
            <a:off x="73780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0x00007800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9" name="文本框 158"/>
          <p:cNvSpPr txBox="1"/>
          <p:nvPr>
            <p:custDataLst>
              <p:tags r:id="rId182"/>
            </p:custDataLst>
          </p:nvPr>
        </p:nvSpPr>
        <p:spPr>
          <a:xfrm>
            <a:off x="84893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0x00008000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183"/>
            </p:custDataLst>
          </p:nvPr>
        </p:nvSpPr>
        <p:spPr>
          <a:xfrm>
            <a:off x="960056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0x00008800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184"/>
            </p:custDataLst>
          </p:nvPr>
        </p:nvSpPr>
        <p:spPr>
          <a:xfrm>
            <a:off x="10711815" y="4968240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0x00009000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2" name="文本框 161"/>
          <p:cNvSpPr txBox="1"/>
          <p:nvPr>
            <p:custDataLst>
              <p:tags r:id="rId185"/>
            </p:custDataLst>
          </p:nvPr>
        </p:nvSpPr>
        <p:spPr>
          <a:xfrm>
            <a:off x="710565" y="531431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0x00009800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186"/>
            </p:custDataLst>
          </p:nvPr>
        </p:nvSpPr>
        <p:spPr>
          <a:xfrm>
            <a:off x="1821815" y="531431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0x0000a000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187"/>
            </p:custDataLst>
          </p:nvPr>
        </p:nvSpPr>
        <p:spPr>
          <a:xfrm>
            <a:off x="2933065" y="531431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0x0000a800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188"/>
            </p:custDataLst>
          </p:nvPr>
        </p:nvSpPr>
        <p:spPr>
          <a:xfrm>
            <a:off x="40443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0x0000b000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189"/>
            </p:custDataLst>
          </p:nvPr>
        </p:nvSpPr>
        <p:spPr>
          <a:xfrm>
            <a:off x="515556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0x0000b800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190"/>
            </p:custDataLst>
          </p:nvPr>
        </p:nvSpPr>
        <p:spPr>
          <a:xfrm>
            <a:off x="62668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0x0000c000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191"/>
            </p:custDataLst>
          </p:nvPr>
        </p:nvSpPr>
        <p:spPr>
          <a:xfrm>
            <a:off x="737806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0x0000c800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192"/>
            </p:custDataLst>
          </p:nvPr>
        </p:nvSpPr>
        <p:spPr>
          <a:xfrm>
            <a:off x="84893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0x0000d000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0" name="文本框 169"/>
          <p:cNvSpPr txBox="1"/>
          <p:nvPr>
            <p:custDataLst>
              <p:tags r:id="rId193"/>
            </p:custDataLst>
          </p:nvPr>
        </p:nvSpPr>
        <p:spPr>
          <a:xfrm>
            <a:off x="960056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0x0000d800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1" name="文本框 170"/>
          <p:cNvSpPr txBox="1"/>
          <p:nvPr>
            <p:custDataLst>
              <p:tags r:id="rId194"/>
            </p:custDataLst>
          </p:nvPr>
        </p:nvSpPr>
        <p:spPr>
          <a:xfrm>
            <a:off x="10711815" y="531431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0x0000e000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95"/>
            </p:custDataLst>
          </p:nvPr>
        </p:nvSpPr>
        <p:spPr>
          <a:xfrm>
            <a:off x="7105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96"/>
            </p:custDataLst>
          </p:nvPr>
        </p:nvSpPr>
        <p:spPr>
          <a:xfrm>
            <a:off x="18218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97"/>
            </p:custDataLst>
          </p:nvPr>
        </p:nvSpPr>
        <p:spPr>
          <a:xfrm>
            <a:off x="29330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98"/>
            </p:custDataLst>
          </p:nvPr>
        </p:nvSpPr>
        <p:spPr>
          <a:xfrm>
            <a:off x="40443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99"/>
            </p:custDataLst>
          </p:nvPr>
        </p:nvSpPr>
        <p:spPr>
          <a:xfrm>
            <a:off x="51555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200"/>
            </p:custDataLst>
          </p:nvPr>
        </p:nvSpPr>
        <p:spPr>
          <a:xfrm>
            <a:off x="62668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201"/>
            </p:custDataLst>
          </p:nvPr>
        </p:nvSpPr>
        <p:spPr>
          <a:xfrm>
            <a:off x="73780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202"/>
            </p:custDataLst>
          </p:nvPr>
        </p:nvSpPr>
        <p:spPr>
          <a:xfrm>
            <a:off x="84893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203"/>
            </p:custDataLst>
          </p:nvPr>
        </p:nvSpPr>
        <p:spPr>
          <a:xfrm>
            <a:off x="960056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204"/>
            </p:custDataLst>
          </p:nvPr>
        </p:nvSpPr>
        <p:spPr>
          <a:xfrm>
            <a:off x="10711815" y="5660390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205"/>
            </p:custDataLst>
          </p:nvPr>
        </p:nvSpPr>
        <p:spPr>
          <a:xfrm>
            <a:off x="71056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0x00031800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206"/>
            </p:custDataLst>
          </p:nvPr>
        </p:nvSpPr>
        <p:spPr>
          <a:xfrm>
            <a:off x="182181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0x00032000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207"/>
            </p:custDataLst>
          </p:nvPr>
        </p:nvSpPr>
        <p:spPr>
          <a:xfrm>
            <a:off x="293306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0x00032800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208"/>
            </p:custDataLst>
          </p:nvPr>
        </p:nvSpPr>
        <p:spPr>
          <a:xfrm>
            <a:off x="404431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0x00033000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209"/>
            </p:custDataLst>
          </p:nvPr>
        </p:nvSpPr>
        <p:spPr>
          <a:xfrm>
            <a:off x="515556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0x00033800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210"/>
            </p:custDataLst>
          </p:nvPr>
        </p:nvSpPr>
        <p:spPr>
          <a:xfrm>
            <a:off x="6266815" y="6006465"/>
            <a:ext cx="762635" cy="213360"/>
          </a:xfrm>
          <a:prstGeom prst="rect">
            <a:avLst/>
          </a:prstGeom>
          <a:solidFill>
            <a:srgbClr val="DE128F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0x00034000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211"/>
            </p:custDataLst>
          </p:nvPr>
        </p:nvSpPr>
        <p:spPr>
          <a:xfrm>
            <a:off x="737806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0x00034800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212"/>
            </p:custDataLst>
          </p:nvPr>
        </p:nvSpPr>
        <p:spPr>
          <a:xfrm>
            <a:off x="848931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0x00035000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213"/>
            </p:custDataLst>
          </p:nvPr>
        </p:nvSpPr>
        <p:spPr>
          <a:xfrm>
            <a:off x="960056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0x00035800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214"/>
            </p:custDataLst>
          </p:nvPr>
        </p:nvSpPr>
        <p:spPr>
          <a:xfrm>
            <a:off x="10711815" y="6006465"/>
            <a:ext cx="762635" cy="2133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。。。。。。</a:t>
            </a:r>
            <a:endParaRPr kumimoji="0" lang="en-US" altLang="zh-CN" sz="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192" name="曲线连接符 191"/>
          <p:cNvCxnSpPr/>
          <p:nvPr>
            <p:custDataLst>
              <p:tags r:id="rId215"/>
            </p:custDataLst>
          </p:nvPr>
        </p:nvCxnSpPr>
        <p:spPr>
          <a:xfrm rot="10800000" flipH="1">
            <a:off x="710565" y="507492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3" name="曲线连接符 192"/>
          <p:cNvCxnSpPr/>
          <p:nvPr>
            <p:custDataLst>
              <p:tags r:id="rId216"/>
            </p:custDataLst>
          </p:nvPr>
        </p:nvCxnSpPr>
        <p:spPr>
          <a:xfrm rot="10800000" flipH="1">
            <a:off x="710565" y="5420995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曲线连接符 193"/>
          <p:cNvCxnSpPr/>
          <p:nvPr>
            <p:custDataLst>
              <p:tags r:id="rId217"/>
            </p:custDataLst>
          </p:nvPr>
        </p:nvCxnSpPr>
        <p:spPr>
          <a:xfrm rot="10800000" flipH="1">
            <a:off x="710565" y="5767070"/>
            <a:ext cx="10763885" cy="346075"/>
          </a:xfrm>
          <a:prstGeom prst="curvedConnector5">
            <a:avLst>
              <a:gd name="adj1" fmla="val -2212"/>
              <a:gd name="adj2" fmla="val 49908"/>
              <a:gd name="adj3" fmla="val 102212"/>
            </a:avLst>
          </a:prstGeom>
          <a:ln w="12700">
            <a:solidFill>
              <a:srgbClr val="F219F5"/>
            </a:solidFill>
            <a:prstDash val="sysDash"/>
            <a:bevel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>
            <p:custDataLst>
              <p:tags r:id="rId218"/>
            </p:custDataLst>
          </p:nvPr>
        </p:nvCxnSpPr>
        <p:spPr>
          <a:xfrm flipH="1">
            <a:off x="14732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>
            <p:custDataLst>
              <p:tags r:id="rId219"/>
            </p:custDataLst>
          </p:nvPr>
        </p:nvCxnSpPr>
        <p:spPr>
          <a:xfrm flipH="1">
            <a:off x="258445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>
            <p:custDataLst>
              <p:tags r:id="rId220"/>
            </p:custDataLst>
          </p:nvPr>
        </p:nvCxnSpPr>
        <p:spPr>
          <a:xfrm flipH="1">
            <a:off x="36957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>
            <p:custDataLst>
              <p:tags r:id="rId221"/>
            </p:custDataLst>
          </p:nvPr>
        </p:nvCxnSpPr>
        <p:spPr>
          <a:xfrm flipH="1">
            <a:off x="4811395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>
            <p:custDataLst>
              <p:tags r:id="rId222"/>
            </p:custDataLst>
          </p:nvPr>
        </p:nvCxnSpPr>
        <p:spPr>
          <a:xfrm flipH="1">
            <a:off x="703453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>
            <p:custDataLst>
              <p:tags r:id="rId223"/>
            </p:custDataLst>
          </p:nvPr>
        </p:nvCxnSpPr>
        <p:spPr>
          <a:xfrm flipH="1">
            <a:off x="5915025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>
            <p:custDataLst>
              <p:tags r:id="rId224"/>
            </p:custDataLst>
          </p:nvPr>
        </p:nvCxnSpPr>
        <p:spPr>
          <a:xfrm flipH="1">
            <a:off x="81407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>
            <p:custDataLst>
              <p:tags r:id="rId225"/>
            </p:custDataLst>
          </p:nvPr>
        </p:nvCxnSpPr>
        <p:spPr>
          <a:xfrm flipH="1">
            <a:off x="925195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>
            <p:custDataLst>
              <p:tags r:id="rId226"/>
            </p:custDataLst>
          </p:nvPr>
        </p:nvCxnSpPr>
        <p:spPr>
          <a:xfrm flipH="1">
            <a:off x="10363200" y="507492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>
            <p:custDataLst>
              <p:tags r:id="rId227"/>
            </p:custDataLst>
          </p:nvPr>
        </p:nvCxnSpPr>
        <p:spPr>
          <a:xfrm flipH="1">
            <a:off x="14732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>
            <p:custDataLst>
              <p:tags r:id="rId228"/>
            </p:custDataLst>
          </p:nvPr>
        </p:nvCxnSpPr>
        <p:spPr>
          <a:xfrm flipH="1">
            <a:off x="258445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>
            <p:custDataLst>
              <p:tags r:id="rId229"/>
            </p:custDataLst>
          </p:nvPr>
        </p:nvCxnSpPr>
        <p:spPr>
          <a:xfrm flipH="1">
            <a:off x="36957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>
            <p:custDataLst>
              <p:tags r:id="rId230"/>
            </p:custDataLst>
          </p:nvPr>
        </p:nvCxnSpPr>
        <p:spPr>
          <a:xfrm flipH="1">
            <a:off x="480695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>
            <p:custDataLst>
              <p:tags r:id="rId231"/>
            </p:custDataLst>
          </p:nvPr>
        </p:nvCxnSpPr>
        <p:spPr>
          <a:xfrm flipH="1">
            <a:off x="5926455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>
            <p:custDataLst>
              <p:tags r:id="rId232"/>
            </p:custDataLst>
          </p:nvPr>
        </p:nvCxnSpPr>
        <p:spPr>
          <a:xfrm flipH="1">
            <a:off x="703453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>
            <p:custDataLst>
              <p:tags r:id="rId233"/>
            </p:custDataLst>
          </p:nvPr>
        </p:nvCxnSpPr>
        <p:spPr>
          <a:xfrm flipH="1">
            <a:off x="81407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>
            <p:custDataLst>
              <p:tags r:id="rId234"/>
            </p:custDataLst>
          </p:nvPr>
        </p:nvCxnSpPr>
        <p:spPr>
          <a:xfrm flipH="1">
            <a:off x="925195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>
            <p:custDataLst>
              <p:tags r:id="rId235"/>
            </p:custDataLst>
          </p:nvPr>
        </p:nvCxnSpPr>
        <p:spPr>
          <a:xfrm flipH="1">
            <a:off x="10363200" y="542099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>
            <p:custDataLst>
              <p:tags r:id="rId236"/>
            </p:custDataLst>
          </p:nvPr>
        </p:nvCxnSpPr>
        <p:spPr>
          <a:xfrm flipH="1">
            <a:off x="14732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>
            <p:custDataLst>
              <p:tags r:id="rId237"/>
            </p:custDataLst>
          </p:nvPr>
        </p:nvCxnSpPr>
        <p:spPr>
          <a:xfrm flipH="1">
            <a:off x="258445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>
            <p:custDataLst>
              <p:tags r:id="rId238"/>
            </p:custDataLst>
          </p:nvPr>
        </p:nvCxnSpPr>
        <p:spPr>
          <a:xfrm flipH="1">
            <a:off x="36957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>
            <p:custDataLst>
              <p:tags r:id="rId239"/>
            </p:custDataLst>
          </p:nvPr>
        </p:nvCxnSpPr>
        <p:spPr>
          <a:xfrm flipH="1">
            <a:off x="480695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>
            <p:custDataLst>
              <p:tags r:id="rId240"/>
            </p:custDataLst>
          </p:nvPr>
        </p:nvCxnSpPr>
        <p:spPr>
          <a:xfrm flipH="1">
            <a:off x="5926455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>
            <p:custDataLst>
              <p:tags r:id="rId241"/>
            </p:custDataLst>
          </p:nvPr>
        </p:nvCxnSpPr>
        <p:spPr>
          <a:xfrm flipH="1">
            <a:off x="703453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>
            <p:custDataLst>
              <p:tags r:id="rId242"/>
            </p:custDataLst>
          </p:nvPr>
        </p:nvCxnSpPr>
        <p:spPr>
          <a:xfrm flipH="1">
            <a:off x="81407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>
            <p:custDataLst>
              <p:tags r:id="rId243"/>
            </p:custDataLst>
          </p:nvPr>
        </p:nvCxnSpPr>
        <p:spPr>
          <a:xfrm flipH="1">
            <a:off x="925195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>
            <p:custDataLst>
              <p:tags r:id="rId244"/>
            </p:custDataLst>
          </p:nvPr>
        </p:nvCxnSpPr>
        <p:spPr>
          <a:xfrm flipH="1">
            <a:off x="10363200" y="5767070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>
            <p:custDataLst>
              <p:tags r:id="rId245"/>
            </p:custDataLst>
          </p:nvPr>
        </p:nvCxnSpPr>
        <p:spPr>
          <a:xfrm flipH="1">
            <a:off x="147320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>
            <p:custDataLst>
              <p:tags r:id="rId246"/>
            </p:custDataLst>
          </p:nvPr>
        </p:nvCxnSpPr>
        <p:spPr>
          <a:xfrm flipH="1">
            <a:off x="258445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>
            <p:custDataLst>
              <p:tags r:id="rId247"/>
            </p:custDataLst>
          </p:nvPr>
        </p:nvCxnSpPr>
        <p:spPr>
          <a:xfrm flipH="1">
            <a:off x="369570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>
            <p:custDataLst>
              <p:tags r:id="rId248"/>
            </p:custDataLst>
          </p:nvPr>
        </p:nvCxnSpPr>
        <p:spPr>
          <a:xfrm flipH="1">
            <a:off x="480695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>
            <p:custDataLst>
              <p:tags r:id="rId249"/>
            </p:custDataLst>
          </p:nvPr>
        </p:nvCxnSpPr>
        <p:spPr>
          <a:xfrm flipH="1">
            <a:off x="5926455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>
            <p:custDataLst>
              <p:tags r:id="rId250"/>
            </p:custDataLst>
          </p:nvPr>
        </p:nvCxnSpPr>
        <p:spPr>
          <a:xfrm flipH="1">
            <a:off x="703453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>
            <p:custDataLst>
              <p:tags r:id="rId251"/>
            </p:custDataLst>
          </p:nvPr>
        </p:nvCxnSpPr>
        <p:spPr>
          <a:xfrm flipH="1">
            <a:off x="813816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>
            <p:custDataLst>
              <p:tags r:id="rId252"/>
            </p:custDataLst>
          </p:nvPr>
        </p:nvCxnSpPr>
        <p:spPr>
          <a:xfrm flipH="1">
            <a:off x="925195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>
            <p:custDataLst>
              <p:tags r:id="rId253"/>
            </p:custDataLst>
          </p:nvPr>
        </p:nvCxnSpPr>
        <p:spPr>
          <a:xfrm flipH="1">
            <a:off x="10363200" y="6113145"/>
            <a:ext cx="348615" cy="0"/>
          </a:xfrm>
          <a:prstGeom prst="line">
            <a:avLst/>
          </a:prstGeom>
          <a:ln w="12700">
            <a:solidFill>
              <a:srgbClr val="F219F5"/>
            </a:solidFill>
            <a:prstDash val="sysDash"/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1" name="椭圆 230"/>
          <p:cNvSpPr/>
          <p:nvPr/>
        </p:nvSpPr>
        <p:spPr>
          <a:xfrm>
            <a:off x="11635740" y="6035675"/>
            <a:ext cx="182245" cy="2012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32" name="对象 231"/>
          <p:cNvGraphicFramePr/>
          <p:nvPr>
            <p:custDataLst>
              <p:tags r:id="rId254"/>
            </p:custDataLst>
          </p:nvPr>
        </p:nvGraphicFramePr>
        <p:xfrm>
          <a:off x="361315" y="5001895"/>
          <a:ext cx="270510" cy="16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" name="" r:id="rId255" imgW="179705" imgH="115570" progId="Visio.Drawing.11">
                  <p:embed/>
                </p:oleObj>
              </mc:Choice>
              <mc:Fallback>
                <p:oleObj name="" r:id="rId255" imgW="179705" imgH="115570" progId="Visio.Drawing.11">
                  <p:embed/>
                  <p:pic>
                    <p:nvPicPr>
                      <p:cNvPr id="0" name="图片 147"/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361315" y="5001895"/>
                        <a:ext cx="270510" cy="16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" name="文本框 233"/>
          <p:cNvSpPr txBox="1"/>
          <p:nvPr>
            <p:custDataLst>
              <p:tags r:id="rId256"/>
            </p:custDataLst>
          </p:nvPr>
        </p:nvSpPr>
        <p:spPr>
          <a:xfrm>
            <a:off x="57150" y="3467100"/>
            <a:ext cx="356870" cy="797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随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机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5" name="文本框 234"/>
          <p:cNvSpPr txBox="1"/>
          <p:nvPr>
            <p:custDataLst>
              <p:tags r:id="rId257"/>
            </p:custDataLst>
          </p:nvPr>
        </p:nvSpPr>
        <p:spPr>
          <a:xfrm>
            <a:off x="57150" y="4983480"/>
            <a:ext cx="356870" cy="797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顺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序</a:t>
            </a:r>
            <a:endParaRPr lang="zh-CN" altLang="en-US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sz="12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</a:t>
            </a:r>
            <a:endParaRPr lang="en-US" altLang="zh-CN" sz="1200" b="1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7" name="文本框 236"/>
          <p:cNvSpPr txBox="1"/>
          <p:nvPr>
            <p:custDataLst>
              <p:tags r:id="rId258"/>
            </p:custDataLst>
          </p:nvPr>
        </p:nvSpPr>
        <p:spPr>
          <a:xfrm>
            <a:off x="3956050" y="1584960"/>
            <a:ext cx="1828800" cy="268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DUMP</a:t>
            </a:r>
            <a:r>
              <a:rPr lang="zh-CN" altLang="en-US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工具</a:t>
            </a:r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</a:t>
            </a:r>
            <a:r>
              <a:rPr lang="zh-CN" altLang="en-US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专业版本</a:t>
            </a:r>
            <a:r>
              <a:rPr lang="en-US" altLang="zh-CN" sz="1200" b="1">
                <a:solidFill>
                  <a:srgbClr val="F219F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en-US" altLang="zh-CN" sz="1200" b="1">
              <a:solidFill>
                <a:srgbClr val="F2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 sz="1200" b="1">
              <a:solidFill>
                <a:srgbClr val="F219F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97" name="文本框 496"/>
          <p:cNvSpPr txBox="1"/>
          <p:nvPr>
            <p:custDataLst>
              <p:tags r:id="rId259"/>
            </p:custDataLst>
          </p:nvPr>
        </p:nvSpPr>
        <p:spPr>
          <a:xfrm>
            <a:off x="386715" y="6323330"/>
            <a:ext cx="11683365" cy="512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1. </a:t>
            </a:r>
            <a:r>
              <a:rPr lang="zh-CN" altLang="en-US" sz="1000">
                <a:sym typeface="+mn-ea"/>
              </a:rPr>
              <a:t>使用</a:t>
            </a:r>
            <a:r>
              <a:rPr lang="en-US" altLang="zh-CN" sz="1000">
                <a:sym typeface="+mn-ea"/>
              </a:rPr>
              <a:t>ssd_lba_robin_random_io_once.sh</a:t>
            </a:r>
            <a:r>
              <a:rPr lang="zh-CN" altLang="en-US" sz="1000">
                <a:sym typeface="+mn-ea"/>
              </a:rPr>
              <a:t>或</a:t>
            </a:r>
            <a:r>
              <a:rPr lang="en-US" altLang="zh-CN" sz="1000">
                <a:sym typeface="+mn-ea"/>
              </a:rPr>
              <a:t>ssd_lba_robin_seq_io_once.sh</a:t>
            </a:r>
            <a:r>
              <a:rPr lang="zh-CN" altLang="en-US" sz="1000">
                <a:sym typeface="+mn-ea"/>
              </a:rPr>
              <a:t>脚本调用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随机或者顺序完整写一遍硬盘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并校验全盘数据一致性；如果测试出</a:t>
            </a:r>
            <a:r>
              <a:rPr lang="zh-CN" altLang="en-US" sz="1000">
                <a:sym typeface="+mn-ea"/>
              </a:rPr>
              <a:t>了问题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则不需要进行静默错误检测</a:t>
            </a:r>
            <a:r>
              <a:rPr lang="en-US" altLang="zh-CN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2. </a:t>
            </a:r>
            <a:r>
              <a:rPr lang="zh-CN" altLang="en-US" sz="1000">
                <a:sym typeface="+mn-ea"/>
              </a:rPr>
              <a:t>由上一步</a:t>
            </a:r>
            <a:r>
              <a:rPr lang="en-US" altLang="zh-CN" sz="1000">
                <a:sym typeface="+mn-ea"/>
              </a:rPr>
              <a:t>：</a:t>
            </a:r>
            <a:r>
              <a:rPr lang="en-US" altLang="zh-CN" sz="1000">
                <a:sym typeface="+mn-ea"/>
              </a:rPr>
              <a:t>LBA</a:t>
            </a:r>
            <a:r>
              <a:rPr lang="zh-CN" altLang="en-US" sz="1000">
                <a:sym typeface="+mn-ea"/>
              </a:rPr>
              <a:t>工具随机或者顺序完整写一遍硬盘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构造好了网状关系的数据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然后使用</a:t>
            </a:r>
            <a:r>
              <a:rPr lang="en-US" altLang="zh-CN" sz="1000">
                <a:sym typeface="+mn-ea"/>
              </a:rPr>
              <a:t>dump</a:t>
            </a:r>
            <a:r>
              <a:rPr lang="zh-CN" altLang="en-US" sz="1000">
                <a:sym typeface="+mn-ea"/>
              </a:rPr>
              <a:t>工具对硬盘指定区域进行频繁读写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</a:t>
            </a:r>
            <a:r>
              <a:rPr lang="zh-CN" altLang="en-US" sz="1000">
                <a:sym typeface="+mn-ea"/>
              </a:rPr>
              <a:t>每个簇</a:t>
            </a:r>
            <a:r>
              <a:rPr lang="en-US" altLang="zh-CN" sz="1000">
                <a:sym typeface="+mn-ea"/>
              </a:rPr>
              <a:t>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)，</a:t>
            </a:r>
            <a:r>
              <a:rPr lang="zh-CN" altLang="en-US" sz="1000">
                <a:sym typeface="+mn-ea"/>
              </a:rPr>
              <a:t>并检测是否存在静默错误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000">
                <a:sym typeface="+mn-ea"/>
              </a:rPr>
              <a:t>3. </a:t>
            </a:r>
            <a:r>
              <a:rPr lang="zh-CN" altLang="en-US" sz="1000">
                <a:sym typeface="+mn-ea"/>
              </a:rPr>
              <a:t>静默错误检测功能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不会破坏数据网状关系</a:t>
            </a:r>
            <a:r>
              <a:rPr lang="en-US" altLang="zh-CN" sz="1000">
                <a:sym typeface="+mn-ea"/>
              </a:rPr>
              <a:t>；</a:t>
            </a:r>
            <a:r>
              <a:rPr lang="zh-CN" altLang="en-US" sz="1000">
                <a:sym typeface="+mn-ea"/>
              </a:rPr>
              <a:t>对某个特定位置进行频繁读写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>
                <a:sym typeface="+mn-ea"/>
              </a:rPr>
              <a:t>例如</a:t>
            </a:r>
            <a:r>
              <a:rPr lang="en-US" altLang="zh-CN" sz="1000">
                <a:sym typeface="+mn-ea"/>
              </a:rPr>
              <a:t>：100000</a:t>
            </a:r>
            <a:r>
              <a:rPr lang="zh-CN" altLang="en-US" sz="1000">
                <a:sym typeface="+mn-ea"/>
              </a:rPr>
              <a:t>次</a:t>
            </a:r>
            <a:r>
              <a:rPr lang="en-US" altLang="zh-CN" sz="1000">
                <a:sym typeface="+mn-ea"/>
              </a:rPr>
              <a:t>)</a:t>
            </a:r>
            <a:r>
              <a:rPr lang="zh-CN" altLang="en-US" sz="1000">
                <a:sym typeface="+mn-ea"/>
              </a:rPr>
              <a:t>时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每次读写</a:t>
            </a:r>
            <a:r>
              <a:rPr lang="en-US" altLang="zh-CN" sz="1000">
                <a:sym typeface="+mn-ea"/>
              </a:rPr>
              <a:t>IO</a:t>
            </a:r>
            <a:r>
              <a:rPr lang="zh-CN" altLang="en-US" sz="1000">
                <a:sym typeface="+mn-ea"/>
              </a:rPr>
              <a:t>的数据都是不同的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如果校验数据</a:t>
            </a:r>
            <a:r>
              <a:rPr lang="zh-CN" altLang="en-US" sz="1000">
                <a:sym typeface="+mn-ea"/>
              </a:rPr>
              <a:t>有问题</a:t>
            </a:r>
            <a:r>
              <a:rPr lang="en-US" altLang="zh-CN" sz="1000">
                <a:sym typeface="+mn-ea"/>
              </a:rPr>
              <a:t>，</a:t>
            </a:r>
            <a:r>
              <a:rPr lang="zh-CN" altLang="en-US" sz="1000">
                <a:sym typeface="+mn-ea"/>
              </a:rPr>
              <a:t>可以准确定位</a:t>
            </a:r>
            <a:r>
              <a:rPr lang="zh-CN" altLang="en-US" sz="1000">
                <a:sym typeface="+mn-ea"/>
              </a:rPr>
              <a:t>到在第几次读写时出现了静默错误。</a:t>
            </a:r>
            <a:endParaRPr lang="zh-CN" altLang="en-US" sz="10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>
              <a:sym typeface="+mn-ea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260"/>
          <a:stretch>
            <a:fillRect/>
          </a:stretch>
        </p:blipFill>
        <p:spPr>
          <a:xfrm>
            <a:off x="7165975" y="1125220"/>
            <a:ext cx="4748530" cy="51308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61"/>
          <a:stretch>
            <a:fillRect/>
          </a:stretch>
        </p:blipFill>
        <p:spPr>
          <a:xfrm>
            <a:off x="7165975" y="1649095"/>
            <a:ext cx="4749165" cy="523240"/>
          </a:xfrm>
          <a:prstGeom prst="rect">
            <a:avLst/>
          </a:prstGeom>
        </p:spPr>
      </p:pic>
    </p:spTree>
    <p:custDataLst>
      <p:tags r:id="rId26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805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round-robin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79514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5940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1635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79806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0390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75080" y="1786890"/>
            <a:ext cx="10184765" cy="275590"/>
            <a:chOff x="2008" y="2814"/>
            <a:chExt cx="16039" cy="434"/>
          </a:xfrm>
        </p:grpSpPr>
        <p:sp>
          <p:nvSpPr>
            <p:cNvPr id="162" name="文本框 161"/>
            <p:cNvSpPr txBox="1"/>
            <p:nvPr>
              <p:custDataLst>
                <p:tags r:id="rId9"/>
              </p:custDataLst>
            </p:nvPr>
          </p:nvSpPr>
          <p:spPr>
            <a:xfrm>
              <a:off x="2008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10"/>
              </p:custDataLst>
            </p:nvPr>
          </p:nvSpPr>
          <p:spPr>
            <a:xfrm>
              <a:off x="2852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3696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454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5384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6228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5"/>
              </p:custDataLst>
            </p:nvPr>
          </p:nvSpPr>
          <p:spPr>
            <a:xfrm>
              <a:off x="7072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7916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8760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9604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0448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11292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12136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12980" y="2814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3"/>
              </p:custDataLst>
            </p:nvPr>
          </p:nvSpPr>
          <p:spPr>
            <a:xfrm>
              <a:off x="13824" y="2814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14668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5"/>
              </p:custDataLst>
            </p:nvPr>
          </p:nvSpPr>
          <p:spPr>
            <a:xfrm>
              <a:off x="15512" y="2814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6"/>
              </p:custDataLst>
            </p:nvPr>
          </p:nvSpPr>
          <p:spPr>
            <a:xfrm>
              <a:off x="16356" y="2814"/>
              <a:ext cx="847" cy="43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7200" y="2814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080" y="2859405"/>
            <a:ext cx="3821430" cy="275590"/>
            <a:chOff x="2008" y="4113"/>
            <a:chExt cx="6018" cy="434"/>
          </a:xfrm>
        </p:grpSpPr>
        <p:sp>
          <p:nvSpPr>
            <p:cNvPr id="11" name="文本框 10"/>
            <p:cNvSpPr txBox="1"/>
            <p:nvPr>
              <p:custDataLst>
                <p:tags r:id="rId28"/>
              </p:custDataLst>
            </p:nvPr>
          </p:nvSpPr>
          <p:spPr>
            <a:xfrm>
              <a:off x="200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287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30"/>
              </p:custDataLst>
            </p:nvPr>
          </p:nvSpPr>
          <p:spPr>
            <a:xfrm>
              <a:off x="3732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31"/>
              </p:custDataLst>
            </p:nvPr>
          </p:nvSpPr>
          <p:spPr>
            <a:xfrm>
              <a:off x="4594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32"/>
              </p:custDataLst>
            </p:nvPr>
          </p:nvSpPr>
          <p:spPr>
            <a:xfrm>
              <a:off x="5456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3"/>
              </p:custDataLst>
            </p:nvPr>
          </p:nvSpPr>
          <p:spPr>
            <a:xfrm>
              <a:off x="6318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4"/>
              </p:custDataLst>
            </p:nvPr>
          </p:nvSpPr>
          <p:spPr>
            <a:xfrm>
              <a:off x="7180" y="4113"/>
              <a:ext cx="847" cy="43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5080" y="3816350"/>
            <a:ext cx="3821430" cy="279400"/>
            <a:chOff x="2008" y="5386"/>
            <a:chExt cx="6018" cy="440"/>
          </a:xfrm>
        </p:grpSpPr>
        <p:sp>
          <p:nvSpPr>
            <p:cNvPr id="12" name="文本框 11"/>
            <p:cNvSpPr txBox="1"/>
            <p:nvPr>
              <p:custDataLst>
                <p:tags r:id="rId35"/>
              </p:custDataLst>
            </p:nvPr>
          </p:nvSpPr>
          <p:spPr>
            <a:xfrm>
              <a:off x="2008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36"/>
              </p:custDataLst>
            </p:nvPr>
          </p:nvSpPr>
          <p:spPr>
            <a:xfrm>
              <a:off x="2870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37"/>
              </p:custDataLst>
            </p:nvPr>
          </p:nvSpPr>
          <p:spPr>
            <a:xfrm>
              <a:off x="3732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8"/>
              </p:custDataLst>
            </p:nvPr>
          </p:nvSpPr>
          <p:spPr>
            <a:xfrm>
              <a:off x="4594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9"/>
              </p:custDataLst>
            </p:nvPr>
          </p:nvSpPr>
          <p:spPr>
            <a:xfrm>
              <a:off x="5456" y="5386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0"/>
              </p:custDataLst>
            </p:nvPr>
          </p:nvSpPr>
          <p:spPr>
            <a:xfrm>
              <a:off x="6318" y="5387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41"/>
              </p:custDataLst>
            </p:nvPr>
          </p:nvSpPr>
          <p:spPr>
            <a:xfrm>
              <a:off x="7180" y="5392"/>
              <a:ext cx="847" cy="434"/>
            </a:xfrm>
            <a:prstGeom prst="rect">
              <a:avLst/>
            </a:prstGeom>
            <a:solidFill>
              <a:srgbClr val="FFC00D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75080" y="4798060"/>
            <a:ext cx="3821430" cy="275590"/>
            <a:chOff x="2008" y="6672"/>
            <a:chExt cx="6018" cy="434"/>
          </a:xfrm>
        </p:grpSpPr>
        <p:sp>
          <p:nvSpPr>
            <p:cNvPr id="13" name="文本框 12"/>
            <p:cNvSpPr txBox="1"/>
            <p:nvPr>
              <p:custDataLst>
                <p:tags r:id="rId42"/>
              </p:custDataLst>
            </p:nvPr>
          </p:nvSpPr>
          <p:spPr>
            <a:xfrm>
              <a:off x="200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43"/>
              </p:custDataLst>
            </p:nvPr>
          </p:nvSpPr>
          <p:spPr>
            <a:xfrm>
              <a:off x="287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7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44"/>
              </p:custDataLst>
            </p:nvPr>
          </p:nvSpPr>
          <p:spPr>
            <a:xfrm>
              <a:off x="3732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11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45"/>
              </p:custDataLst>
            </p:nvPr>
          </p:nvSpPr>
          <p:spPr>
            <a:xfrm>
              <a:off x="4594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15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6"/>
              </p:custDataLst>
            </p:nvPr>
          </p:nvSpPr>
          <p:spPr>
            <a:xfrm>
              <a:off x="5456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19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47"/>
              </p:custDataLst>
            </p:nvPr>
          </p:nvSpPr>
          <p:spPr>
            <a:xfrm>
              <a:off x="6318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8"/>
              </p:custDataLst>
            </p:nvPr>
          </p:nvSpPr>
          <p:spPr>
            <a:xfrm>
              <a:off x="7180" y="6672"/>
              <a:ext cx="847" cy="434"/>
            </a:xfrm>
            <a:prstGeom prst="rect">
              <a:avLst/>
            </a:prstGeom>
            <a:solidFill>
              <a:srgbClr val="2919F5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N3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275080" y="5803900"/>
            <a:ext cx="3821430" cy="275590"/>
            <a:chOff x="2008" y="7996"/>
            <a:chExt cx="6018" cy="434"/>
          </a:xfrm>
        </p:grpSpPr>
        <p:sp>
          <p:nvSpPr>
            <p:cNvPr id="14" name="文本框 13"/>
            <p:cNvSpPr txBox="1"/>
            <p:nvPr>
              <p:custDataLst>
                <p:tags r:id="rId49"/>
              </p:custDataLst>
            </p:nvPr>
          </p:nvSpPr>
          <p:spPr>
            <a:xfrm>
              <a:off x="200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50"/>
              </p:custDataLst>
            </p:nvPr>
          </p:nvSpPr>
          <p:spPr>
            <a:xfrm>
              <a:off x="287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8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51"/>
              </p:custDataLst>
            </p:nvPr>
          </p:nvSpPr>
          <p:spPr>
            <a:xfrm>
              <a:off x="3732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2"/>
              </p:custDataLst>
            </p:nvPr>
          </p:nvSpPr>
          <p:spPr>
            <a:xfrm>
              <a:off x="4594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16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3"/>
              </p:custDataLst>
            </p:nvPr>
          </p:nvSpPr>
          <p:spPr>
            <a:xfrm>
              <a:off x="5456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20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54"/>
              </p:custDataLst>
            </p:nvPr>
          </p:nvSpPr>
          <p:spPr>
            <a:xfrm>
              <a:off x="6318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noProof="0" dirty="0">
                  <a:ln>
                    <a:noFill/>
                  </a:ln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......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55"/>
              </p:custDataLst>
            </p:nvPr>
          </p:nvSpPr>
          <p:spPr>
            <a:xfrm>
              <a:off x="7180" y="7996"/>
              <a:ext cx="847" cy="43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N4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cxnSp>
        <p:nvCxnSpPr>
          <p:cNvPr id="4" name="直接连接符 3"/>
          <p:cNvCxnSpPr>
            <a:stCxn id="162" idx="2"/>
            <a:endCxn id="11" idx="0"/>
          </p:cNvCxnSpPr>
          <p:nvPr>
            <p:custDataLst>
              <p:tags r:id="rId56"/>
            </p:custDataLst>
          </p:nvPr>
        </p:nvCxnSpPr>
        <p:spPr>
          <a:xfrm>
            <a:off x="1544320" y="2062480"/>
            <a:ext cx="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2"/>
            <a:endCxn id="12" idx="0"/>
          </p:cNvCxnSpPr>
          <p:nvPr>
            <p:custDataLst>
              <p:tags r:id="rId57"/>
            </p:custDataLst>
          </p:nvPr>
        </p:nvCxnSpPr>
        <p:spPr>
          <a:xfrm flipH="1">
            <a:off x="1544320" y="2062480"/>
            <a:ext cx="53594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2"/>
            <a:endCxn id="13" idx="0"/>
          </p:cNvCxnSpPr>
          <p:nvPr>
            <p:custDataLst>
              <p:tags r:id="rId58"/>
            </p:custDataLst>
          </p:nvPr>
        </p:nvCxnSpPr>
        <p:spPr>
          <a:xfrm flipH="1">
            <a:off x="1544320" y="2062480"/>
            <a:ext cx="107188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8" idx="2"/>
            <a:endCxn id="14" idx="0"/>
          </p:cNvCxnSpPr>
          <p:nvPr>
            <p:custDataLst>
              <p:tags r:id="rId59"/>
            </p:custDataLst>
          </p:nvPr>
        </p:nvCxnSpPr>
        <p:spPr>
          <a:xfrm flipH="1">
            <a:off x="1544320" y="2062480"/>
            <a:ext cx="160782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2"/>
            <a:endCxn id="37" idx="0"/>
          </p:cNvCxnSpPr>
          <p:nvPr>
            <p:custDataLst>
              <p:tags r:id="rId60"/>
            </p:custDataLst>
          </p:nvPr>
        </p:nvCxnSpPr>
        <p:spPr>
          <a:xfrm flipH="1">
            <a:off x="2091690" y="2062480"/>
            <a:ext cx="159639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5" idx="2"/>
            <a:endCxn id="38" idx="0"/>
          </p:cNvCxnSpPr>
          <p:nvPr>
            <p:custDataLst>
              <p:tags r:id="rId61"/>
            </p:custDataLst>
          </p:nvPr>
        </p:nvCxnSpPr>
        <p:spPr>
          <a:xfrm flipH="1">
            <a:off x="2639060" y="2062480"/>
            <a:ext cx="319278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9" idx="2"/>
            <a:endCxn id="39" idx="0"/>
          </p:cNvCxnSpPr>
          <p:nvPr>
            <p:custDataLst>
              <p:tags r:id="rId62"/>
            </p:custDataLst>
          </p:nvPr>
        </p:nvCxnSpPr>
        <p:spPr>
          <a:xfrm flipH="1">
            <a:off x="3186430" y="2062480"/>
            <a:ext cx="478917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3" idx="2"/>
            <a:endCxn id="40" idx="0"/>
          </p:cNvCxnSpPr>
          <p:nvPr>
            <p:custDataLst>
              <p:tags r:id="rId63"/>
            </p:custDataLst>
          </p:nvPr>
        </p:nvCxnSpPr>
        <p:spPr>
          <a:xfrm flipH="1">
            <a:off x="3733800" y="2062480"/>
            <a:ext cx="6385560" cy="7969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2"/>
            <a:endCxn id="44" idx="0"/>
          </p:cNvCxnSpPr>
          <p:nvPr>
            <p:custDataLst>
              <p:tags r:id="rId64"/>
            </p:custDataLst>
          </p:nvPr>
        </p:nvCxnSpPr>
        <p:spPr>
          <a:xfrm flipH="1">
            <a:off x="2091690" y="2062480"/>
            <a:ext cx="266827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7" idx="2"/>
            <a:endCxn id="45" idx="0"/>
          </p:cNvCxnSpPr>
          <p:nvPr>
            <p:custDataLst>
              <p:tags r:id="rId65"/>
            </p:custDataLst>
          </p:nvPr>
        </p:nvCxnSpPr>
        <p:spPr>
          <a:xfrm flipH="1">
            <a:off x="2639060" y="2062480"/>
            <a:ext cx="426466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31" idx="2"/>
            <a:endCxn id="46" idx="0"/>
          </p:cNvCxnSpPr>
          <p:nvPr>
            <p:custDataLst>
              <p:tags r:id="rId66"/>
            </p:custDataLst>
          </p:nvPr>
        </p:nvCxnSpPr>
        <p:spPr>
          <a:xfrm flipH="1">
            <a:off x="3186430" y="2062480"/>
            <a:ext cx="5861050" cy="273558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2"/>
            <a:endCxn id="47" idx="0"/>
          </p:cNvCxnSpPr>
          <p:nvPr>
            <p:custDataLst>
              <p:tags r:id="rId67"/>
            </p:custDataLst>
          </p:nvPr>
        </p:nvCxnSpPr>
        <p:spPr>
          <a:xfrm flipH="1">
            <a:off x="2091690" y="2062480"/>
            <a:ext cx="320421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8" idx="2"/>
            <a:endCxn id="48" idx="0"/>
          </p:cNvCxnSpPr>
          <p:nvPr>
            <p:custDataLst>
              <p:tags r:id="rId68"/>
            </p:custDataLst>
          </p:nvPr>
        </p:nvCxnSpPr>
        <p:spPr>
          <a:xfrm flipH="1">
            <a:off x="2639060" y="2062480"/>
            <a:ext cx="48006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32" idx="2"/>
            <a:endCxn id="49" idx="0"/>
          </p:cNvCxnSpPr>
          <p:nvPr>
            <p:custDataLst>
              <p:tags r:id="rId69"/>
            </p:custDataLst>
          </p:nvPr>
        </p:nvCxnSpPr>
        <p:spPr>
          <a:xfrm flipH="1">
            <a:off x="3186430" y="2062480"/>
            <a:ext cx="639699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5" idx="2"/>
            <a:endCxn id="60" idx="0"/>
          </p:cNvCxnSpPr>
          <p:nvPr>
            <p:custDataLst>
              <p:tags r:id="rId70"/>
            </p:custDataLst>
          </p:nvPr>
        </p:nvCxnSpPr>
        <p:spPr>
          <a:xfrm flipH="1">
            <a:off x="4828540" y="2062480"/>
            <a:ext cx="6362700" cy="374142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>
            <p:custDataLst>
              <p:tags r:id="rId71"/>
            </p:custDataLst>
          </p:nvPr>
        </p:nvSpPr>
        <p:spPr>
          <a:xfrm>
            <a:off x="125920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2"/>
            </p:custDataLst>
          </p:nvPr>
        </p:nvSpPr>
        <p:spPr>
          <a:xfrm>
            <a:off x="18027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3"/>
            </p:custDataLst>
          </p:nvPr>
        </p:nvSpPr>
        <p:spPr>
          <a:xfrm>
            <a:off x="23285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4"/>
            </p:custDataLst>
          </p:nvPr>
        </p:nvSpPr>
        <p:spPr>
          <a:xfrm>
            <a:off x="2874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5"/>
            </p:custDataLst>
          </p:nvPr>
        </p:nvSpPr>
        <p:spPr>
          <a:xfrm>
            <a:off x="339598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6"/>
            </p:custDataLst>
          </p:nvPr>
        </p:nvSpPr>
        <p:spPr>
          <a:xfrm>
            <a:off x="39446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7"/>
            </p:custDataLst>
          </p:nvPr>
        </p:nvSpPr>
        <p:spPr>
          <a:xfrm>
            <a:off x="44824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8"/>
            </p:custDataLst>
          </p:nvPr>
        </p:nvSpPr>
        <p:spPr>
          <a:xfrm>
            <a:off x="501205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9"/>
            </p:custDataLst>
          </p:nvPr>
        </p:nvSpPr>
        <p:spPr>
          <a:xfrm>
            <a:off x="55543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80"/>
            </p:custDataLst>
          </p:nvPr>
        </p:nvSpPr>
        <p:spPr>
          <a:xfrm>
            <a:off x="60407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1"/>
            </p:custDataLst>
          </p:nvPr>
        </p:nvSpPr>
        <p:spPr>
          <a:xfrm>
            <a:off x="6576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2"/>
            </p:custDataLst>
          </p:nvPr>
        </p:nvSpPr>
        <p:spPr>
          <a:xfrm>
            <a:off x="7111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3"/>
            </p:custDataLst>
          </p:nvPr>
        </p:nvSpPr>
        <p:spPr>
          <a:xfrm>
            <a:off x="764667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4"/>
            </p:custDataLst>
          </p:nvPr>
        </p:nvSpPr>
        <p:spPr>
          <a:xfrm>
            <a:off x="818197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5"/>
            </p:custDataLst>
          </p:nvPr>
        </p:nvSpPr>
        <p:spPr>
          <a:xfrm>
            <a:off x="871728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86"/>
            </p:custDataLst>
          </p:nvPr>
        </p:nvSpPr>
        <p:spPr>
          <a:xfrm>
            <a:off x="925258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7"/>
            </p:custDataLst>
          </p:nvPr>
        </p:nvSpPr>
        <p:spPr>
          <a:xfrm>
            <a:off x="97923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8"/>
            </p:custDataLst>
          </p:nvPr>
        </p:nvSpPr>
        <p:spPr>
          <a:xfrm>
            <a:off x="1037780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89"/>
            </p:custDataLst>
          </p:nvPr>
        </p:nvSpPr>
        <p:spPr>
          <a:xfrm>
            <a:off x="1089152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N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cxnSp>
        <p:nvCxnSpPr>
          <p:cNvPr id="65" name="直接连接符 64"/>
          <p:cNvCxnSpPr>
            <a:stCxn id="21" idx="2"/>
            <a:endCxn id="41" idx="0"/>
          </p:cNvCxnSpPr>
          <p:nvPr>
            <p:custDataLst>
              <p:tags r:id="rId90"/>
            </p:custDataLst>
          </p:nvPr>
        </p:nvCxnSpPr>
        <p:spPr>
          <a:xfrm flipH="1">
            <a:off x="2091690" y="2062480"/>
            <a:ext cx="213233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26" idx="2"/>
            <a:endCxn id="42" idx="0"/>
          </p:cNvCxnSpPr>
          <p:nvPr>
            <p:custDataLst>
              <p:tags r:id="rId91"/>
            </p:custDataLst>
          </p:nvPr>
        </p:nvCxnSpPr>
        <p:spPr>
          <a:xfrm flipH="1">
            <a:off x="2639060" y="2062480"/>
            <a:ext cx="3728720" cy="175768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0" idx="2"/>
            <a:endCxn id="43" idx="0"/>
          </p:cNvCxnSpPr>
          <p:nvPr>
            <p:custDataLst>
              <p:tags r:id="rId92"/>
            </p:custDataLst>
          </p:nvPr>
        </p:nvCxnSpPr>
        <p:spPr>
          <a:xfrm flipH="1">
            <a:off x="3186430" y="2062480"/>
            <a:ext cx="5325110" cy="175387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93"/>
            </p:custDataLst>
          </p:nvPr>
        </p:nvGraphicFramePr>
        <p:xfrm>
          <a:off x="117729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94" imgW="561340" imgH="619125" progId="Visio.Drawing.11">
                  <p:embed/>
                </p:oleObj>
              </mc:Choice>
              <mc:Fallback>
                <p:oleObj name="" r:id="rId94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17729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96"/>
            </p:custDataLst>
          </p:nvPr>
        </p:nvGraphicFramePr>
        <p:xfrm>
          <a:off x="171513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97" imgW="561340" imgH="619125" progId="Visio.Drawing.11">
                  <p:embed/>
                </p:oleObj>
              </mc:Choice>
              <mc:Fallback>
                <p:oleObj name="" r:id="rId9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71513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98"/>
            </p:custDataLst>
          </p:nvPr>
        </p:nvGraphicFramePr>
        <p:xfrm>
          <a:off x="225361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99" imgW="561340" imgH="619125" progId="Visio.Drawing.11">
                  <p:embed/>
                </p:oleObj>
              </mc:Choice>
              <mc:Fallback>
                <p:oleObj name="" r:id="rId9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25361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100"/>
            </p:custDataLst>
          </p:nvPr>
        </p:nvGraphicFramePr>
        <p:xfrm>
          <a:off x="279019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101" imgW="561340" imgH="619125" progId="Visio.Drawing.11">
                  <p:embed/>
                </p:oleObj>
              </mc:Choice>
              <mc:Fallback>
                <p:oleObj name="" r:id="rId10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279019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102"/>
            </p:custDataLst>
          </p:nvPr>
        </p:nvGraphicFramePr>
        <p:xfrm>
          <a:off x="33185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103" imgW="561340" imgH="619125" progId="Visio.Drawing.11">
                  <p:embed/>
                </p:oleObj>
              </mc:Choice>
              <mc:Fallback>
                <p:oleObj name="" r:id="rId10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3185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104"/>
            </p:custDataLst>
          </p:nvPr>
        </p:nvGraphicFramePr>
        <p:xfrm>
          <a:off x="38633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105" imgW="561340" imgH="619125" progId="Visio.Drawing.11">
                  <p:embed/>
                </p:oleObj>
              </mc:Choice>
              <mc:Fallback>
                <p:oleObj name="" r:id="rId10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38633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106"/>
            </p:custDataLst>
          </p:nvPr>
        </p:nvGraphicFramePr>
        <p:xfrm>
          <a:off x="439166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107" imgW="561340" imgH="619125" progId="Visio.Drawing.11">
                  <p:embed/>
                </p:oleObj>
              </mc:Choice>
              <mc:Fallback>
                <p:oleObj name="" r:id="rId10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39166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108"/>
            </p:custDataLst>
          </p:nvPr>
        </p:nvGraphicFramePr>
        <p:xfrm>
          <a:off x="492823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109" imgW="561340" imgH="619125" progId="Visio.Drawing.11">
                  <p:embed/>
                </p:oleObj>
              </mc:Choice>
              <mc:Fallback>
                <p:oleObj name="" r:id="rId10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492823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110"/>
            </p:custDataLst>
          </p:nvPr>
        </p:nvGraphicFramePr>
        <p:xfrm>
          <a:off x="546481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111" imgW="561340" imgH="619125" progId="Visio.Drawing.11">
                  <p:embed/>
                </p:oleObj>
              </mc:Choice>
              <mc:Fallback>
                <p:oleObj name="" r:id="rId11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546481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112"/>
            </p:custDataLst>
          </p:nvPr>
        </p:nvGraphicFramePr>
        <p:xfrm>
          <a:off x="600138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113" imgW="561340" imgH="619125" progId="Visio.Drawing.11">
                  <p:embed/>
                </p:oleObj>
              </mc:Choice>
              <mc:Fallback>
                <p:oleObj name="" r:id="rId11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00138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114"/>
            </p:custDataLst>
          </p:nvPr>
        </p:nvGraphicFramePr>
        <p:xfrm>
          <a:off x="653605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115" imgW="561340" imgH="619125" progId="Visio.Drawing.11">
                  <p:embed/>
                </p:oleObj>
              </mc:Choice>
              <mc:Fallback>
                <p:oleObj name="" r:id="rId11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653605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116"/>
            </p:custDataLst>
          </p:nvPr>
        </p:nvGraphicFramePr>
        <p:xfrm>
          <a:off x="70719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117" imgW="561340" imgH="619125" progId="Visio.Drawing.11">
                  <p:embed/>
                </p:oleObj>
              </mc:Choice>
              <mc:Fallback>
                <p:oleObj name="" r:id="rId11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0719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118"/>
            </p:custDataLst>
          </p:nvPr>
        </p:nvGraphicFramePr>
        <p:xfrm>
          <a:off x="760095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119" imgW="561340" imgH="619125" progId="Visio.Drawing.11">
                  <p:embed/>
                </p:oleObj>
              </mc:Choice>
              <mc:Fallback>
                <p:oleObj name="" r:id="rId11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60095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120"/>
            </p:custDataLst>
          </p:nvPr>
        </p:nvGraphicFramePr>
        <p:xfrm>
          <a:off x="814006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121" imgW="561340" imgH="619125" progId="Visio.Drawing.11">
                  <p:embed/>
                </p:oleObj>
              </mc:Choice>
              <mc:Fallback>
                <p:oleObj name="" r:id="rId12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14006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122"/>
            </p:custDataLst>
          </p:nvPr>
        </p:nvGraphicFramePr>
        <p:xfrm>
          <a:off x="8682355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123" imgW="561340" imgH="619125" progId="Visio.Drawing.11">
                  <p:embed/>
                </p:oleObj>
              </mc:Choice>
              <mc:Fallback>
                <p:oleObj name="" r:id="rId12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8682355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124"/>
            </p:custDataLst>
          </p:nvPr>
        </p:nvGraphicFramePr>
        <p:xfrm>
          <a:off x="920559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125" imgW="561340" imgH="619125" progId="Visio.Drawing.11">
                  <p:embed/>
                </p:oleObj>
              </mc:Choice>
              <mc:Fallback>
                <p:oleObj name="" r:id="rId12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20559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126"/>
            </p:custDataLst>
          </p:nvPr>
        </p:nvGraphicFramePr>
        <p:xfrm>
          <a:off x="974471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127" imgW="561340" imgH="619125" progId="Visio.Drawing.11">
                  <p:embed/>
                </p:oleObj>
              </mc:Choice>
              <mc:Fallback>
                <p:oleObj name="" r:id="rId12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74471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128"/>
            </p:custDataLst>
          </p:nvPr>
        </p:nvGraphicFramePr>
        <p:xfrm>
          <a:off x="1028700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129" imgW="561340" imgH="619125" progId="Visio.Drawing.11">
                  <p:embed/>
                </p:oleObj>
              </mc:Choice>
              <mc:Fallback>
                <p:oleObj name="" r:id="rId12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28700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/>
          <p:nvPr>
            <p:custDataLst>
              <p:tags r:id="rId130"/>
            </p:custDataLst>
          </p:nvPr>
        </p:nvGraphicFramePr>
        <p:xfrm>
          <a:off x="10822305" y="73977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" name="" r:id="rId131" imgW="561340" imgH="619125" progId="Visio.Drawing.11">
                  <p:embed/>
                </p:oleObj>
              </mc:Choice>
              <mc:Fallback>
                <p:oleObj name="" r:id="rId13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10822305" y="73977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2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rob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0"/>
            <a:ext cx="6761480" cy="6858000"/>
          </a:xfrm>
          <a:prstGeom prst="rect">
            <a:avLst/>
          </a:prstGeom>
        </p:spPr>
      </p:pic>
      <p:pic>
        <p:nvPicPr>
          <p:cNvPr id="4" name="图片 3" descr="stripe_policy_inf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27672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934402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磁盘组数据一致性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一致性备份、快照等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860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条带策略：</a:t>
            </a:r>
            <a:r>
              <a:rPr lang="en-US" altLang="zh-CN">
                <a:sym typeface="+mn-ea"/>
              </a:rPr>
              <a:t>cluster-split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--- </a:t>
            </a:r>
            <a:r>
              <a:rPr lang="zh-CN" altLang="en-US">
                <a:sym typeface="+mn-ea"/>
              </a:rPr>
              <a:t>最多支持同时测试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个磁盘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40385" y="180403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磁盘组：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541020" y="283464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385" y="385762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45465" y="4897120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549275" y="5878195"/>
            <a:ext cx="726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磁盘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r>
              <a:rPr lang="zh-CN" sz="1200">
                <a:solidFill>
                  <a:srgbClr val="2919F5"/>
                </a:solidFill>
                <a:sym typeface="+mn-ea"/>
              </a:rPr>
              <a:t>：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126746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18110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236156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291592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347027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4027170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45980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7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516064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8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17"/>
            </p:custDataLst>
          </p:nvPr>
        </p:nvSpPr>
        <p:spPr>
          <a:xfrm>
            <a:off x="5702935" y="1362075"/>
            <a:ext cx="440690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9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8"/>
            </p:custDataLst>
          </p:nvPr>
        </p:nvSpPr>
        <p:spPr>
          <a:xfrm>
            <a:off x="624713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10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68319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11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739203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12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1"/>
            </p:custDataLst>
          </p:nvPr>
        </p:nvSpPr>
        <p:spPr>
          <a:xfrm>
            <a:off x="792734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13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22"/>
            </p:custDataLst>
          </p:nvPr>
        </p:nvSpPr>
        <p:spPr>
          <a:xfrm>
            <a:off x="8479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14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23"/>
            </p:custDataLst>
          </p:nvPr>
        </p:nvSpPr>
        <p:spPr>
          <a:xfrm>
            <a:off x="903922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15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1" name="文本框 90"/>
          <p:cNvSpPr txBox="1"/>
          <p:nvPr>
            <p:custDataLst>
              <p:tags r:id="rId24"/>
            </p:custDataLst>
          </p:nvPr>
        </p:nvSpPr>
        <p:spPr>
          <a:xfrm>
            <a:off x="9624060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16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1015936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2919F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......</a:t>
            </a:r>
            <a:endParaRPr lang="en-US" altLang="zh-CN" sz="1200" b="1" noProof="0" dirty="0">
              <a:ln>
                <a:noFill/>
              </a:ln>
              <a:solidFill>
                <a:srgbClr val="2919F5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10765155" y="1362075"/>
            <a:ext cx="535305" cy="248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200">
                <a:solidFill>
                  <a:srgbClr val="2919F5"/>
                </a:solidFill>
                <a:sym typeface="+mn-ea"/>
              </a:rPr>
              <a:t>簇</a:t>
            </a:r>
            <a:r>
              <a:rPr lang="en-US" altLang="zh-CN" sz="1200">
                <a:solidFill>
                  <a:srgbClr val="2919F5"/>
                </a:solidFill>
                <a:sym typeface="+mn-ea"/>
              </a:rPr>
              <a:t>X</a:t>
            </a:r>
            <a:endParaRPr lang="zh-CN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27"/>
            </p:custDataLst>
          </p:nvPr>
        </p:nvSpPr>
        <p:spPr>
          <a:xfrm>
            <a:off x="1240155" y="181229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28"/>
            </p:custDataLst>
          </p:nvPr>
        </p:nvSpPr>
        <p:spPr>
          <a:xfrm>
            <a:off x="1379220" y="1812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9"/>
            </p:custDataLst>
          </p:nvPr>
        </p:nvSpPr>
        <p:spPr>
          <a:xfrm>
            <a:off x="1511300" y="181229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30"/>
            </p:custDataLst>
          </p:nvPr>
        </p:nvSpPr>
        <p:spPr>
          <a:xfrm>
            <a:off x="1650365" y="18122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>
            <p:custDataLst>
              <p:tags r:id="rId31"/>
            </p:custDataLst>
          </p:nvPr>
        </p:nvSpPr>
        <p:spPr>
          <a:xfrm>
            <a:off x="1796415" y="180657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32"/>
            </p:custDataLst>
          </p:nvPr>
        </p:nvSpPr>
        <p:spPr>
          <a:xfrm>
            <a:off x="1935480" y="1806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33"/>
            </p:custDataLst>
          </p:nvPr>
        </p:nvSpPr>
        <p:spPr>
          <a:xfrm>
            <a:off x="2067560" y="180657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34"/>
            </p:custDataLst>
          </p:nvPr>
        </p:nvSpPr>
        <p:spPr>
          <a:xfrm>
            <a:off x="2206625" y="180657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35"/>
            </p:custDataLst>
          </p:nvPr>
        </p:nvSpPr>
        <p:spPr>
          <a:xfrm>
            <a:off x="235267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6"/>
            </p:custDataLst>
          </p:nvPr>
        </p:nvSpPr>
        <p:spPr>
          <a:xfrm>
            <a:off x="249174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262382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38"/>
            </p:custDataLst>
          </p:nvPr>
        </p:nvSpPr>
        <p:spPr>
          <a:xfrm>
            <a:off x="276288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2914015" y="180149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0"/>
            </p:custDataLst>
          </p:nvPr>
        </p:nvSpPr>
        <p:spPr>
          <a:xfrm>
            <a:off x="3053080" y="180149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1"/>
            </p:custDataLst>
          </p:nvPr>
        </p:nvSpPr>
        <p:spPr>
          <a:xfrm>
            <a:off x="3185160" y="180149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0" name="文本框 109"/>
          <p:cNvSpPr txBox="1"/>
          <p:nvPr>
            <p:custDataLst>
              <p:tags r:id="rId42"/>
            </p:custDataLst>
          </p:nvPr>
        </p:nvSpPr>
        <p:spPr>
          <a:xfrm>
            <a:off x="3324225" y="18014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1" name="文本框 110"/>
          <p:cNvSpPr txBox="1"/>
          <p:nvPr>
            <p:custDataLst>
              <p:tags r:id="rId43"/>
            </p:custDataLst>
          </p:nvPr>
        </p:nvSpPr>
        <p:spPr>
          <a:xfrm>
            <a:off x="3467100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2" name="文本框 111"/>
          <p:cNvSpPr txBox="1"/>
          <p:nvPr>
            <p:custDataLst>
              <p:tags r:id="rId44"/>
            </p:custDataLst>
          </p:nvPr>
        </p:nvSpPr>
        <p:spPr>
          <a:xfrm>
            <a:off x="3606165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5"/>
            </p:custDataLst>
          </p:nvPr>
        </p:nvSpPr>
        <p:spPr>
          <a:xfrm>
            <a:off x="374650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4" name="文本框 113"/>
          <p:cNvSpPr txBox="1"/>
          <p:nvPr>
            <p:custDataLst>
              <p:tags r:id="rId46"/>
            </p:custDataLst>
          </p:nvPr>
        </p:nvSpPr>
        <p:spPr>
          <a:xfrm>
            <a:off x="388556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036695" y="179324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175760" y="179324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7" name="文本框 116"/>
          <p:cNvSpPr txBox="1"/>
          <p:nvPr>
            <p:custDataLst>
              <p:tags r:id="rId49"/>
            </p:custDataLst>
          </p:nvPr>
        </p:nvSpPr>
        <p:spPr>
          <a:xfrm>
            <a:off x="4307840" y="17932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50"/>
            </p:custDataLst>
          </p:nvPr>
        </p:nvSpPr>
        <p:spPr>
          <a:xfrm>
            <a:off x="4446905" y="179324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9" name="文本框 118"/>
          <p:cNvSpPr txBox="1"/>
          <p:nvPr>
            <p:custDataLst>
              <p:tags r:id="rId51"/>
            </p:custDataLst>
          </p:nvPr>
        </p:nvSpPr>
        <p:spPr>
          <a:xfrm>
            <a:off x="460121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52"/>
            </p:custDataLst>
          </p:nvPr>
        </p:nvSpPr>
        <p:spPr>
          <a:xfrm>
            <a:off x="474027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53"/>
            </p:custDataLst>
          </p:nvPr>
        </p:nvSpPr>
        <p:spPr>
          <a:xfrm>
            <a:off x="487235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54"/>
            </p:custDataLst>
          </p:nvPr>
        </p:nvSpPr>
        <p:spPr>
          <a:xfrm>
            <a:off x="501142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55"/>
            </p:custDataLst>
          </p:nvPr>
        </p:nvSpPr>
        <p:spPr>
          <a:xfrm>
            <a:off x="5162550" y="178816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4" name="文本框 123"/>
          <p:cNvSpPr txBox="1"/>
          <p:nvPr>
            <p:custDataLst>
              <p:tags r:id="rId56"/>
            </p:custDataLst>
          </p:nvPr>
        </p:nvSpPr>
        <p:spPr>
          <a:xfrm>
            <a:off x="5301615" y="178816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5" name="文本框 124"/>
          <p:cNvSpPr txBox="1"/>
          <p:nvPr>
            <p:custDataLst>
              <p:tags r:id="rId57"/>
            </p:custDataLst>
          </p:nvPr>
        </p:nvSpPr>
        <p:spPr>
          <a:xfrm>
            <a:off x="5433695" y="178816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58"/>
            </p:custDataLst>
          </p:nvPr>
        </p:nvSpPr>
        <p:spPr>
          <a:xfrm>
            <a:off x="5572760" y="178816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59"/>
            </p:custDataLst>
          </p:nvPr>
        </p:nvSpPr>
        <p:spPr>
          <a:xfrm>
            <a:off x="5719445" y="1790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8" name="文本框 127"/>
          <p:cNvSpPr txBox="1"/>
          <p:nvPr>
            <p:custDataLst>
              <p:tags r:id="rId60"/>
            </p:custDataLst>
          </p:nvPr>
        </p:nvSpPr>
        <p:spPr>
          <a:xfrm>
            <a:off x="5858510" y="179006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61"/>
            </p:custDataLst>
          </p:nvPr>
        </p:nvSpPr>
        <p:spPr>
          <a:xfrm>
            <a:off x="5990590" y="17900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62"/>
            </p:custDataLst>
          </p:nvPr>
        </p:nvSpPr>
        <p:spPr>
          <a:xfrm>
            <a:off x="6129655" y="179006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63"/>
            </p:custDataLst>
          </p:nvPr>
        </p:nvSpPr>
        <p:spPr>
          <a:xfrm>
            <a:off x="6275705" y="178498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2" name="文本框 131"/>
          <p:cNvSpPr txBox="1"/>
          <p:nvPr>
            <p:custDataLst>
              <p:tags r:id="rId64"/>
            </p:custDataLst>
          </p:nvPr>
        </p:nvSpPr>
        <p:spPr>
          <a:xfrm>
            <a:off x="6414770" y="178498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3" name="文本框 132"/>
          <p:cNvSpPr txBox="1"/>
          <p:nvPr>
            <p:custDataLst>
              <p:tags r:id="rId65"/>
            </p:custDataLst>
          </p:nvPr>
        </p:nvSpPr>
        <p:spPr>
          <a:xfrm>
            <a:off x="6546850" y="178498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66"/>
            </p:custDataLst>
          </p:nvPr>
        </p:nvSpPr>
        <p:spPr>
          <a:xfrm>
            <a:off x="6685915" y="178498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67"/>
            </p:custDataLst>
          </p:nvPr>
        </p:nvSpPr>
        <p:spPr>
          <a:xfrm>
            <a:off x="683196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68"/>
            </p:custDataLst>
          </p:nvPr>
        </p:nvSpPr>
        <p:spPr>
          <a:xfrm>
            <a:off x="697103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69"/>
            </p:custDataLst>
          </p:nvPr>
        </p:nvSpPr>
        <p:spPr>
          <a:xfrm>
            <a:off x="710311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70"/>
            </p:custDataLst>
          </p:nvPr>
        </p:nvSpPr>
        <p:spPr>
          <a:xfrm>
            <a:off x="724217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9" name="文本框 138"/>
          <p:cNvSpPr txBox="1"/>
          <p:nvPr>
            <p:custDataLst>
              <p:tags r:id="rId71"/>
            </p:custDataLst>
          </p:nvPr>
        </p:nvSpPr>
        <p:spPr>
          <a:xfrm>
            <a:off x="7393305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72"/>
            </p:custDataLst>
          </p:nvPr>
        </p:nvSpPr>
        <p:spPr>
          <a:xfrm>
            <a:off x="7532370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1" name="文本框 140"/>
          <p:cNvSpPr txBox="1"/>
          <p:nvPr>
            <p:custDataLst>
              <p:tags r:id="rId73"/>
            </p:custDataLst>
          </p:nvPr>
        </p:nvSpPr>
        <p:spPr>
          <a:xfrm>
            <a:off x="7664450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74"/>
            </p:custDataLst>
          </p:nvPr>
        </p:nvSpPr>
        <p:spPr>
          <a:xfrm>
            <a:off x="7803515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75"/>
            </p:custDataLst>
          </p:nvPr>
        </p:nvSpPr>
        <p:spPr>
          <a:xfrm>
            <a:off x="794639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76"/>
            </p:custDataLst>
          </p:nvPr>
        </p:nvSpPr>
        <p:spPr>
          <a:xfrm>
            <a:off x="808545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77"/>
            </p:custDataLst>
          </p:nvPr>
        </p:nvSpPr>
        <p:spPr>
          <a:xfrm>
            <a:off x="821753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78"/>
            </p:custDataLst>
          </p:nvPr>
        </p:nvSpPr>
        <p:spPr>
          <a:xfrm>
            <a:off x="835660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79"/>
            </p:custDataLst>
          </p:nvPr>
        </p:nvSpPr>
        <p:spPr>
          <a:xfrm>
            <a:off x="8507730" y="177990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8" name="文本框 147"/>
          <p:cNvSpPr txBox="1"/>
          <p:nvPr>
            <p:custDataLst>
              <p:tags r:id="rId80"/>
            </p:custDataLst>
          </p:nvPr>
        </p:nvSpPr>
        <p:spPr>
          <a:xfrm>
            <a:off x="8646795" y="177990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81"/>
            </p:custDataLst>
          </p:nvPr>
        </p:nvSpPr>
        <p:spPr>
          <a:xfrm>
            <a:off x="8778875" y="177990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82"/>
            </p:custDataLst>
          </p:nvPr>
        </p:nvSpPr>
        <p:spPr>
          <a:xfrm>
            <a:off x="8917940" y="177990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1" name="文本框 150"/>
          <p:cNvSpPr txBox="1"/>
          <p:nvPr>
            <p:custDataLst>
              <p:tags r:id="rId83"/>
            </p:custDataLst>
          </p:nvPr>
        </p:nvSpPr>
        <p:spPr>
          <a:xfrm>
            <a:off x="907224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2" name="文本框 151"/>
          <p:cNvSpPr txBox="1"/>
          <p:nvPr>
            <p:custDataLst>
              <p:tags r:id="rId84"/>
            </p:custDataLst>
          </p:nvPr>
        </p:nvSpPr>
        <p:spPr>
          <a:xfrm>
            <a:off x="921131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85"/>
            </p:custDataLst>
          </p:nvPr>
        </p:nvSpPr>
        <p:spPr>
          <a:xfrm>
            <a:off x="934339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4" name="文本框 153"/>
          <p:cNvSpPr txBox="1"/>
          <p:nvPr>
            <p:custDataLst>
              <p:tags r:id="rId86"/>
            </p:custDataLst>
          </p:nvPr>
        </p:nvSpPr>
        <p:spPr>
          <a:xfrm>
            <a:off x="948245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5" name="文本框 154"/>
          <p:cNvSpPr txBox="1"/>
          <p:nvPr>
            <p:custDataLst>
              <p:tags r:id="rId87"/>
            </p:custDataLst>
          </p:nvPr>
        </p:nvSpPr>
        <p:spPr>
          <a:xfrm>
            <a:off x="9633585" y="178308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6" name="文本框 155"/>
          <p:cNvSpPr txBox="1"/>
          <p:nvPr>
            <p:custDataLst>
              <p:tags r:id="rId88"/>
            </p:custDataLst>
          </p:nvPr>
        </p:nvSpPr>
        <p:spPr>
          <a:xfrm>
            <a:off x="9772650" y="17830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7" name="文本框 156"/>
          <p:cNvSpPr txBox="1"/>
          <p:nvPr>
            <p:custDataLst>
              <p:tags r:id="rId89"/>
            </p:custDataLst>
          </p:nvPr>
        </p:nvSpPr>
        <p:spPr>
          <a:xfrm>
            <a:off x="9904730" y="178308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8" name="文本框 157"/>
          <p:cNvSpPr txBox="1"/>
          <p:nvPr>
            <p:custDataLst>
              <p:tags r:id="rId90"/>
            </p:custDataLst>
          </p:nvPr>
        </p:nvSpPr>
        <p:spPr>
          <a:xfrm>
            <a:off x="10043795" y="178308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0" name="文本框 159"/>
          <p:cNvSpPr txBox="1"/>
          <p:nvPr>
            <p:custDataLst>
              <p:tags r:id="rId91"/>
            </p:custDataLst>
          </p:nvPr>
        </p:nvSpPr>
        <p:spPr>
          <a:xfrm>
            <a:off x="10189845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1" name="文本框 160"/>
          <p:cNvSpPr txBox="1"/>
          <p:nvPr>
            <p:custDataLst>
              <p:tags r:id="rId92"/>
            </p:custDataLst>
          </p:nvPr>
        </p:nvSpPr>
        <p:spPr>
          <a:xfrm>
            <a:off x="10328910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>
            <p:custDataLst>
              <p:tags r:id="rId93"/>
            </p:custDataLst>
          </p:nvPr>
        </p:nvSpPr>
        <p:spPr>
          <a:xfrm>
            <a:off x="10460990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4" name="文本框 163"/>
          <p:cNvSpPr txBox="1"/>
          <p:nvPr>
            <p:custDataLst>
              <p:tags r:id="rId94"/>
            </p:custDataLst>
          </p:nvPr>
        </p:nvSpPr>
        <p:spPr>
          <a:xfrm>
            <a:off x="10600055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>
            <p:custDataLst>
              <p:tags r:id="rId95"/>
            </p:custDataLst>
          </p:nvPr>
        </p:nvSpPr>
        <p:spPr>
          <a:xfrm>
            <a:off x="10742930" y="17780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6" name="文本框 165"/>
          <p:cNvSpPr txBox="1"/>
          <p:nvPr>
            <p:custDataLst>
              <p:tags r:id="rId96"/>
            </p:custDataLst>
          </p:nvPr>
        </p:nvSpPr>
        <p:spPr>
          <a:xfrm>
            <a:off x="10881995" y="177800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7" name="文本框 166"/>
          <p:cNvSpPr txBox="1"/>
          <p:nvPr>
            <p:custDataLst>
              <p:tags r:id="rId97"/>
            </p:custDataLst>
          </p:nvPr>
        </p:nvSpPr>
        <p:spPr>
          <a:xfrm>
            <a:off x="11014075" y="177800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8" name="文本框 167"/>
          <p:cNvSpPr txBox="1"/>
          <p:nvPr>
            <p:custDataLst>
              <p:tags r:id="rId98"/>
            </p:custDataLst>
          </p:nvPr>
        </p:nvSpPr>
        <p:spPr>
          <a:xfrm>
            <a:off x="11153140" y="17780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文本框 168"/>
          <p:cNvSpPr txBox="1"/>
          <p:nvPr>
            <p:custDataLst>
              <p:tags r:id="rId99"/>
            </p:custDataLst>
          </p:nvPr>
        </p:nvSpPr>
        <p:spPr>
          <a:xfrm>
            <a:off x="123507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2" name="文本框 171"/>
          <p:cNvSpPr txBox="1"/>
          <p:nvPr>
            <p:custDataLst>
              <p:tags r:id="rId100"/>
            </p:custDataLst>
          </p:nvPr>
        </p:nvSpPr>
        <p:spPr>
          <a:xfrm>
            <a:off x="150558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3" name="文本框 172"/>
          <p:cNvSpPr txBox="1"/>
          <p:nvPr>
            <p:custDataLst>
              <p:tags r:id="rId101"/>
            </p:custDataLst>
          </p:nvPr>
        </p:nvSpPr>
        <p:spPr>
          <a:xfrm>
            <a:off x="164592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102"/>
            </p:custDataLst>
          </p:nvPr>
        </p:nvSpPr>
        <p:spPr>
          <a:xfrm>
            <a:off x="1778000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5" name="文本框 174"/>
          <p:cNvSpPr txBox="1"/>
          <p:nvPr>
            <p:custDataLst>
              <p:tags r:id="rId103"/>
            </p:custDataLst>
          </p:nvPr>
        </p:nvSpPr>
        <p:spPr>
          <a:xfrm>
            <a:off x="191833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6" name="文本框 175"/>
          <p:cNvSpPr txBox="1"/>
          <p:nvPr>
            <p:custDataLst>
              <p:tags r:id="rId104"/>
            </p:custDataLst>
          </p:nvPr>
        </p:nvSpPr>
        <p:spPr>
          <a:xfrm>
            <a:off x="205359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7" name="文本框 176"/>
          <p:cNvSpPr txBox="1"/>
          <p:nvPr>
            <p:custDataLst>
              <p:tags r:id="rId105"/>
            </p:custDataLst>
          </p:nvPr>
        </p:nvSpPr>
        <p:spPr>
          <a:xfrm>
            <a:off x="2188845" y="280352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106"/>
            </p:custDataLst>
          </p:nvPr>
        </p:nvSpPr>
        <p:spPr>
          <a:xfrm>
            <a:off x="232791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107"/>
            </p:custDataLst>
          </p:nvPr>
        </p:nvSpPr>
        <p:spPr>
          <a:xfrm>
            <a:off x="246697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108"/>
            </p:custDataLst>
          </p:nvPr>
        </p:nvSpPr>
        <p:spPr>
          <a:xfrm>
            <a:off x="260540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109"/>
            </p:custDataLst>
          </p:nvPr>
        </p:nvSpPr>
        <p:spPr>
          <a:xfrm>
            <a:off x="2744470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2" name="文本框 181"/>
          <p:cNvSpPr txBox="1"/>
          <p:nvPr>
            <p:custDataLst>
              <p:tags r:id="rId110"/>
            </p:custDataLst>
          </p:nvPr>
        </p:nvSpPr>
        <p:spPr>
          <a:xfrm>
            <a:off x="288099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11"/>
            </p:custDataLst>
          </p:nvPr>
        </p:nvSpPr>
        <p:spPr>
          <a:xfrm>
            <a:off x="30200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112"/>
            </p:custDataLst>
          </p:nvPr>
        </p:nvSpPr>
        <p:spPr>
          <a:xfrm>
            <a:off x="315976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113"/>
            </p:custDataLst>
          </p:nvPr>
        </p:nvSpPr>
        <p:spPr>
          <a:xfrm>
            <a:off x="32988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6" name="文本框 185"/>
          <p:cNvSpPr txBox="1"/>
          <p:nvPr>
            <p:custDataLst>
              <p:tags r:id="rId114"/>
            </p:custDataLst>
          </p:nvPr>
        </p:nvSpPr>
        <p:spPr>
          <a:xfrm>
            <a:off x="3434080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7" name="文本框 186"/>
          <p:cNvSpPr txBox="1"/>
          <p:nvPr>
            <p:custDataLst>
              <p:tags r:id="rId115"/>
            </p:custDataLst>
          </p:nvPr>
        </p:nvSpPr>
        <p:spPr>
          <a:xfrm>
            <a:off x="357314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116"/>
            </p:custDataLst>
          </p:nvPr>
        </p:nvSpPr>
        <p:spPr>
          <a:xfrm>
            <a:off x="3705225" y="280543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9" name="文本框 188"/>
          <p:cNvSpPr txBox="1"/>
          <p:nvPr>
            <p:custDataLst>
              <p:tags r:id="rId117"/>
            </p:custDataLst>
          </p:nvPr>
        </p:nvSpPr>
        <p:spPr>
          <a:xfrm>
            <a:off x="3836035" y="2806700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18"/>
            </p:custDataLst>
          </p:nvPr>
        </p:nvSpPr>
        <p:spPr>
          <a:xfrm>
            <a:off x="121348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19"/>
            </p:custDataLst>
          </p:nvPr>
        </p:nvSpPr>
        <p:spPr>
          <a:xfrm>
            <a:off x="1348740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2" name="文本框 191"/>
          <p:cNvSpPr txBox="1"/>
          <p:nvPr>
            <p:custDataLst>
              <p:tags r:id="rId120"/>
            </p:custDataLst>
          </p:nvPr>
        </p:nvSpPr>
        <p:spPr>
          <a:xfrm>
            <a:off x="149225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3" name="文本框 192"/>
          <p:cNvSpPr txBox="1"/>
          <p:nvPr>
            <p:custDataLst>
              <p:tags r:id="rId121"/>
            </p:custDataLst>
          </p:nvPr>
        </p:nvSpPr>
        <p:spPr>
          <a:xfrm>
            <a:off x="163258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4" name="文本框 193"/>
          <p:cNvSpPr txBox="1"/>
          <p:nvPr>
            <p:custDataLst>
              <p:tags r:id="rId122"/>
            </p:custDataLst>
          </p:nvPr>
        </p:nvSpPr>
        <p:spPr>
          <a:xfrm>
            <a:off x="17646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5" name="文本框 194"/>
          <p:cNvSpPr txBox="1"/>
          <p:nvPr>
            <p:custDataLst>
              <p:tags r:id="rId123"/>
            </p:custDataLst>
          </p:nvPr>
        </p:nvSpPr>
        <p:spPr>
          <a:xfrm>
            <a:off x="1905000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7" name="文本框 196"/>
          <p:cNvSpPr txBox="1"/>
          <p:nvPr>
            <p:custDataLst>
              <p:tags r:id="rId124"/>
            </p:custDataLst>
          </p:nvPr>
        </p:nvSpPr>
        <p:spPr>
          <a:xfrm>
            <a:off x="218376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125"/>
            </p:custDataLst>
          </p:nvPr>
        </p:nvSpPr>
        <p:spPr>
          <a:xfrm>
            <a:off x="232283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126"/>
            </p:custDataLst>
          </p:nvPr>
        </p:nvSpPr>
        <p:spPr>
          <a:xfrm>
            <a:off x="260032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2" name="文本框 201"/>
          <p:cNvSpPr txBox="1"/>
          <p:nvPr>
            <p:custDataLst>
              <p:tags r:id="rId127"/>
            </p:custDataLst>
          </p:nvPr>
        </p:nvSpPr>
        <p:spPr>
          <a:xfrm>
            <a:off x="287591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3" name="文本框 202"/>
          <p:cNvSpPr txBox="1"/>
          <p:nvPr>
            <p:custDataLst>
              <p:tags r:id="rId128"/>
            </p:custDataLst>
          </p:nvPr>
        </p:nvSpPr>
        <p:spPr>
          <a:xfrm>
            <a:off x="30149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4" name="文本框 203"/>
          <p:cNvSpPr txBox="1"/>
          <p:nvPr>
            <p:custDataLst>
              <p:tags r:id="rId129"/>
            </p:custDataLst>
          </p:nvPr>
        </p:nvSpPr>
        <p:spPr>
          <a:xfrm>
            <a:off x="315468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5" name="文本框 204"/>
          <p:cNvSpPr txBox="1"/>
          <p:nvPr>
            <p:custDataLst>
              <p:tags r:id="rId130"/>
            </p:custDataLst>
          </p:nvPr>
        </p:nvSpPr>
        <p:spPr>
          <a:xfrm>
            <a:off x="329374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31"/>
            </p:custDataLst>
          </p:nvPr>
        </p:nvSpPr>
        <p:spPr>
          <a:xfrm>
            <a:off x="34283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8" name="文本框 207"/>
          <p:cNvSpPr txBox="1"/>
          <p:nvPr>
            <p:custDataLst>
              <p:tags r:id="rId132"/>
            </p:custDataLst>
          </p:nvPr>
        </p:nvSpPr>
        <p:spPr>
          <a:xfrm>
            <a:off x="3708400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文本框 209"/>
          <p:cNvSpPr txBox="1"/>
          <p:nvPr>
            <p:custDataLst>
              <p:tags r:id="rId133"/>
            </p:custDataLst>
          </p:nvPr>
        </p:nvSpPr>
        <p:spPr>
          <a:xfrm>
            <a:off x="122999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文本框 210"/>
          <p:cNvSpPr txBox="1"/>
          <p:nvPr>
            <p:custDataLst>
              <p:tags r:id="rId134"/>
            </p:custDataLst>
          </p:nvPr>
        </p:nvSpPr>
        <p:spPr>
          <a:xfrm>
            <a:off x="1365250" y="485076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135"/>
            </p:custDataLst>
          </p:nvPr>
        </p:nvSpPr>
        <p:spPr>
          <a:xfrm>
            <a:off x="150050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36"/>
            </p:custDataLst>
          </p:nvPr>
        </p:nvSpPr>
        <p:spPr>
          <a:xfrm>
            <a:off x="164084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文本框 213"/>
          <p:cNvSpPr txBox="1"/>
          <p:nvPr>
            <p:custDataLst>
              <p:tags r:id="rId137"/>
            </p:custDataLst>
          </p:nvPr>
        </p:nvSpPr>
        <p:spPr>
          <a:xfrm>
            <a:off x="1772920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38"/>
            </p:custDataLst>
          </p:nvPr>
        </p:nvSpPr>
        <p:spPr>
          <a:xfrm>
            <a:off x="191325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文本框 216"/>
          <p:cNvSpPr txBox="1"/>
          <p:nvPr>
            <p:custDataLst>
              <p:tags r:id="rId139"/>
            </p:custDataLst>
          </p:nvPr>
        </p:nvSpPr>
        <p:spPr>
          <a:xfrm>
            <a:off x="2183765" y="4853940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文本框 217"/>
          <p:cNvSpPr txBox="1"/>
          <p:nvPr>
            <p:custDataLst>
              <p:tags r:id="rId140"/>
            </p:custDataLst>
          </p:nvPr>
        </p:nvSpPr>
        <p:spPr>
          <a:xfrm>
            <a:off x="232283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0" name="文本框 219"/>
          <p:cNvSpPr txBox="1"/>
          <p:nvPr>
            <p:custDataLst>
              <p:tags r:id="rId141"/>
            </p:custDataLst>
          </p:nvPr>
        </p:nvSpPr>
        <p:spPr>
          <a:xfrm>
            <a:off x="260032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42"/>
            </p:custDataLst>
          </p:nvPr>
        </p:nvSpPr>
        <p:spPr>
          <a:xfrm>
            <a:off x="287591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3" name="文本框 222"/>
          <p:cNvSpPr txBox="1"/>
          <p:nvPr>
            <p:custDataLst>
              <p:tags r:id="rId143"/>
            </p:custDataLst>
          </p:nvPr>
        </p:nvSpPr>
        <p:spPr>
          <a:xfrm>
            <a:off x="30149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文本框 223"/>
          <p:cNvSpPr txBox="1"/>
          <p:nvPr>
            <p:custDataLst>
              <p:tags r:id="rId144"/>
            </p:custDataLst>
          </p:nvPr>
        </p:nvSpPr>
        <p:spPr>
          <a:xfrm>
            <a:off x="315468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145"/>
            </p:custDataLst>
          </p:nvPr>
        </p:nvSpPr>
        <p:spPr>
          <a:xfrm>
            <a:off x="32937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46"/>
            </p:custDataLst>
          </p:nvPr>
        </p:nvSpPr>
        <p:spPr>
          <a:xfrm>
            <a:off x="342900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文本框 227"/>
          <p:cNvSpPr txBox="1"/>
          <p:nvPr>
            <p:custDataLst>
              <p:tags r:id="rId147"/>
            </p:custDataLst>
          </p:nvPr>
        </p:nvSpPr>
        <p:spPr>
          <a:xfrm>
            <a:off x="3700145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48"/>
            </p:custDataLst>
          </p:nvPr>
        </p:nvSpPr>
        <p:spPr>
          <a:xfrm>
            <a:off x="122999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文本框 231"/>
          <p:cNvSpPr txBox="1"/>
          <p:nvPr>
            <p:custDataLst>
              <p:tags r:id="rId149"/>
            </p:custDataLst>
          </p:nvPr>
        </p:nvSpPr>
        <p:spPr>
          <a:xfrm>
            <a:off x="150050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150"/>
            </p:custDataLst>
          </p:nvPr>
        </p:nvSpPr>
        <p:spPr>
          <a:xfrm>
            <a:off x="16408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4" name="文本框 233"/>
          <p:cNvSpPr txBox="1"/>
          <p:nvPr>
            <p:custDataLst>
              <p:tags r:id="rId151"/>
            </p:custDataLst>
          </p:nvPr>
        </p:nvSpPr>
        <p:spPr>
          <a:xfrm>
            <a:off x="177292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文本框 234"/>
          <p:cNvSpPr txBox="1"/>
          <p:nvPr>
            <p:custDataLst>
              <p:tags r:id="rId152"/>
            </p:custDataLst>
          </p:nvPr>
        </p:nvSpPr>
        <p:spPr>
          <a:xfrm>
            <a:off x="191325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7" name="文本框 236"/>
          <p:cNvSpPr txBox="1"/>
          <p:nvPr>
            <p:custDataLst>
              <p:tags r:id="rId153"/>
            </p:custDataLst>
          </p:nvPr>
        </p:nvSpPr>
        <p:spPr>
          <a:xfrm>
            <a:off x="2183765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H4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154"/>
            </p:custDataLst>
          </p:nvPr>
        </p:nvSpPr>
        <p:spPr>
          <a:xfrm>
            <a:off x="232283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155"/>
            </p:custDataLst>
          </p:nvPr>
        </p:nvSpPr>
        <p:spPr>
          <a:xfrm>
            <a:off x="260032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K4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56"/>
            </p:custDataLst>
          </p:nvPr>
        </p:nvSpPr>
        <p:spPr>
          <a:xfrm>
            <a:off x="287591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M4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157"/>
            </p:custDataLst>
          </p:nvPr>
        </p:nvSpPr>
        <p:spPr>
          <a:xfrm>
            <a:off x="30149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N4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4" name="文本框 243"/>
          <p:cNvSpPr txBox="1"/>
          <p:nvPr>
            <p:custDataLst>
              <p:tags r:id="rId158"/>
            </p:custDataLst>
          </p:nvPr>
        </p:nvSpPr>
        <p:spPr>
          <a:xfrm>
            <a:off x="315468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59"/>
            </p:custDataLst>
          </p:nvPr>
        </p:nvSpPr>
        <p:spPr>
          <a:xfrm>
            <a:off x="32937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P4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6" name="文本框 245"/>
          <p:cNvSpPr txBox="1"/>
          <p:nvPr>
            <p:custDataLst>
              <p:tags r:id="rId160"/>
            </p:custDataLst>
          </p:nvPr>
        </p:nvSpPr>
        <p:spPr>
          <a:xfrm>
            <a:off x="3429000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61"/>
            </p:custDataLst>
          </p:nvPr>
        </p:nvSpPr>
        <p:spPr>
          <a:xfrm>
            <a:off x="3700145" y="585470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162"/>
            </p:custDataLst>
          </p:nvPr>
        </p:nvSpPr>
        <p:spPr>
          <a:xfrm>
            <a:off x="3830955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163"/>
            </p:custDataLst>
          </p:nvPr>
        </p:nvSpPr>
        <p:spPr>
          <a:xfrm>
            <a:off x="1361440" y="585279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52" name="直接连接符 251"/>
          <p:cNvCxnSpPr>
            <a:stCxn id="95" idx="2"/>
          </p:cNvCxnSpPr>
          <p:nvPr>
            <p:custDataLst>
              <p:tags r:id="rId164"/>
            </p:custDataLst>
          </p:nvPr>
        </p:nvCxnSpPr>
        <p:spPr>
          <a:xfrm flipH="1">
            <a:off x="1301750" y="2149475"/>
            <a:ext cx="8255" cy="6858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>
            <p:custDataLst>
              <p:tags r:id="rId165"/>
            </p:custDataLst>
          </p:nvPr>
        </p:nvCxnSpPr>
        <p:spPr>
          <a:xfrm flipH="1">
            <a:off x="1443990" y="2143760"/>
            <a:ext cx="422275" cy="66230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103" idx="2"/>
            <a:endCxn id="172" idx="0"/>
          </p:cNvCxnSpPr>
          <p:nvPr>
            <p:custDataLst>
              <p:tags r:id="rId166"/>
            </p:custDataLst>
          </p:nvPr>
        </p:nvCxnSpPr>
        <p:spPr>
          <a:xfrm flipH="1">
            <a:off x="1575435" y="2138680"/>
            <a:ext cx="847090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107" idx="2"/>
            <a:endCxn id="173" idx="0"/>
          </p:cNvCxnSpPr>
          <p:nvPr>
            <p:custDataLst>
              <p:tags r:id="rId167"/>
            </p:custDataLst>
          </p:nvPr>
        </p:nvCxnSpPr>
        <p:spPr>
          <a:xfrm flipH="1">
            <a:off x="1715770" y="2138680"/>
            <a:ext cx="1268095" cy="66484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11" idx="2"/>
            <a:endCxn id="174" idx="0"/>
          </p:cNvCxnSpPr>
          <p:nvPr>
            <p:custDataLst>
              <p:tags r:id="rId168"/>
            </p:custDataLst>
          </p:nvPr>
        </p:nvCxnSpPr>
        <p:spPr>
          <a:xfrm flipH="1">
            <a:off x="1847850" y="2130425"/>
            <a:ext cx="168910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15" idx="2"/>
            <a:endCxn id="175" idx="0"/>
          </p:cNvCxnSpPr>
          <p:nvPr>
            <p:custDataLst>
              <p:tags r:id="rId169"/>
            </p:custDataLst>
          </p:nvPr>
        </p:nvCxnSpPr>
        <p:spPr>
          <a:xfrm flipH="1">
            <a:off x="1988185" y="2130425"/>
            <a:ext cx="2118360" cy="67310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76" idx="0"/>
          </p:cNvCxnSpPr>
          <p:nvPr>
            <p:custDataLst>
              <p:tags r:id="rId170"/>
            </p:custDataLst>
          </p:nvPr>
        </p:nvCxnSpPr>
        <p:spPr>
          <a:xfrm flipH="1">
            <a:off x="2123440" y="2117725"/>
            <a:ext cx="2569845" cy="6889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27" idx="2"/>
            <a:endCxn id="178" idx="0"/>
          </p:cNvCxnSpPr>
          <p:nvPr>
            <p:custDataLst>
              <p:tags r:id="rId171"/>
            </p:custDataLst>
          </p:nvPr>
        </p:nvCxnSpPr>
        <p:spPr>
          <a:xfrm flipH="1">
            <a:off x="2397760" y="2127250"/>
            <a:ext cx="339153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31" idx="2"/>
            <a:endCxn id="179" idx="0"/>
          </p:cNvCxnSpPr>
          <p:nvPr>
            <p:custDataLst>
              <p:tags r:id="rId172"/>
            </p:custDataLst>
          </p:nvPr>
        </p:nvCxnSpPr>
        <p:spPr>
          <a:xfrm flipH="1">
            <a:off x="2536825" y="2122170"/>
            <a:ext cx="3808730" cy="68453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135" idx="2"/>
            <a:endCxn id="180" idx="0"/>
          </p:cNvCxnSpPr>
          <p:nvPr>
            <p:custDataLst>
              <p:tags r:id="rId173"/>
            </p:custDataLst>
          </p:nvPr>
        </p:nvCxnSpPr>
        <p:spPr>
          <a:xfrm flipH="1">
            <a:off x="2675255" y="2117090"/>
            <a:ext cx="4226560" cy="68834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23" idx="2"/>
            <a:endCxn id="177" idx="0"/>
          </p:cNvCxnSpPr>
          <p:nvPr>
            <p:custDataLst>
              <p:tags r:id="rId174"/>
            </p:custDataLst>
          </p:nvPr>
        </p:nvCxnSpPr>
        <p:spPr>
          <a:xfrm flipH="1">
            <a:off x="2258695" y="2125345"/>
            <a:ext cx="2973705" cy="6781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75"/>
            </p:custDataLst>
          </p:nvPr>
        </p:nvSpPr>
        <p:spPr>
          <a:xfrm>
            <a:off x="1374140" y="2806065"/>
            <a:ext cx="139065" cy="33718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B1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6"/>
            </p:custDataLst>
          </p:nvPr>
        </p:nvSpPr>
        <p:spPr>
          <a:xfrm>
            <a:off x="2044065" y="384048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77"/>
            </p:custDataLst>
          </p:nvPr>
        </p:nvSpPr>
        <p:spPr>
          <a:xfrm>
            <a:off x="246189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78"/>
            </p:custDataLst>
          </p:nvPr>
        </p:nvSpPr>
        <p:spPr>
          <a:xfrm>
            <a:off x="2736850" y="384111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79"/>
            </p:custDataLst>
          </p:nvPr>
        </p:nvSpPr>
        <p:spPr>
          <a:xfrm>
            <a:off x="3564255" y="3838575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80"/>
            </p:custDataLst>
          </p:nvPr>
        </p:nvSpPr>
        <p:spPr>
          <a:xfrm>
            <a:off x="3847465" y="3844290"/>
            <a:ext cx="139065" cy="3371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X2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81"/>
            </p:custDataLst>
          </p:nvPr>
        </p:nvSpPr>
        <p:spPr>
          <a:xfrm>
            <a:off x="204978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9" name="直接连接符 28"/>
          <p:cNvCxnSpPr>
            <a:stCxn id="165" idx="2"/>
            <a:endCxn id="189" idx="0"/>
          </p:cNvCxnSpPr>
          <p:nvPr>
            <p:custDataLst>
              <p:tags r:id="rId182"/>
            </p:custDataLst>
          </p:nvPr>
        </p:nvCxnSpPr>
        <p:spPr>
          <a:xfrm flipH="1">
            <a:off x="3905885" y="2115185"/>
            <a:ext cx="6906895" cy="6915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39" idx="2"/>
            <a:endCxn id="181" idx="0"/>
          </p:cNvCxnSpPr>
          <p:nvPr>
            <p:custDataLst>
              <p:tags r:id="rId183"/>
            </p:custDataLst>
          </p:nvPr>
        </p:nvCxnSpPr>
        <p:spPr>
          <a:xfrm flipH="1">
            <a:off x="2814320" y="2117090"/>
            <a:ext cx="4648835" cy="68961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43" idx="2"/>
          </p:cNvCxnSpPr>
          <p:nvPr>
            <p:custDataLst>
              <p:tags r:id="rId184"/>
            </p:custDataLst>
          </p:nvPr>
        </p:nvCxnSpPr>
        <p:spPr>
          <a:xfrm flipH="1">
            <a:off x="2966085" y="2117090"/>
            <a:ext cx="50501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7" idx="2"/>
          </p:cNvCxnSpPr>
          <p:nvPr>
            <p:custDataLst>
              <p:tags r:id="rId185"/>
            </p:custDataLst>
          </p:nvPr>
        </p:nvCxnSpPr>
        <p:spPr>
          <a:xfrm flipH="1">
            <a:off x="3070225" y="2117090"/>
            <a:ext cx="5507355" cy="70358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51" idx="2"/>
          </p:cNvCxnSpPr>
          <p:nvPr>
            <p:custDataLst>
              <p:tags r:id="rId186"/>
            </p:custDataLst>
          </p:nvPr>
        </p:nvCxnSpPr>
        <p:spPr>
          <a:xfrm flipH="1">
            <a:off x="3226435" y="2120265"/>
            <a:ext cx="5915660" cy="70929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55" idx="2"/>
          </p:cNvCxnSpPr>
          <p:nvPr>
            <p:custDataLst>
              <p:tags r:id="rId187"/>
            </p:custDataLst>
          </p:nvPr>
        </p:nvCxnSpPr>
        <p:spPr>
          <a:xfrm flipH="1">
            <a:off x="3382645" y="2120265"/>
            <a:ext cx="6320790" cy="69215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88"/>
            </p:custDataLst>
          </p:nvPr>
        </p:nvCxnSpPr>
        <p:spPr>
          <a:xfrm flipH="1">
            <a:off x="1283335" y="2140585"/>
            <a:ext cx="16573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89"/>
            </p:custDataLst>
          </p:nvPr>
        </p:nvCxnSpPr>
        <p:spPr>
          <a:xfrm flipH="1">
            <a:off x="1418590" y="2143760"/>
            <a:ext cx="586740" cy="169164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90"/>
            </p:custDataLst>
          </p:nvPr>
        </p:nvCxnSpPr>
        <p:spPr>
          <a:xfrm flipH="1">
            <a:off x="1562100" y="2138680"/>
            <a:ext cx="999490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191"/>
            </p:custDataLst>
          </p:nvPr>
        </p:nvCxnSpPr>
        <p:spPr>
          <a:xfrm flipH="1">
            <a:off x="1702435" y="2138680"/>
            <a:ext cx="1420495" cy="169989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192"/>
            </p:custDataLst>
          </p:nvPr>
        </p:nvCxnSpPr>
        <p:spPr>
          <a:xfrm flipH="1">
            <a:off x="1834515" y="2130425"/>
            <a:ext cx="184150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193"/>
            </p:custDataLst>
          </p:nvPr>
        </p:nvCxnSpPr>
        <p:spPr>
          <a:xfrm flipH="1">
            <a:off x="1974850" y="2130425"/>
            <a:ext cx="2270760" cy="170815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94"/>
            </p:custDataLst>
          </p:nvPr>
        </p:nvCxnSpPr>
        <p:spPr>
          <a:xfrm flipH="1">
            <a:off x="2113915" y="2125345"/>
            <a:ext cx="2696210" cy="17151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195"/>
            </p:custDataLst>
          </p:nvPr>
        </p:nvCxnSpPr>
        <p:spPr>
          <a:xfrm flipH="1">
            <a:off x="2253615" y="2125345"/>
            <a:ext cx="311785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196"/>
            </p:custDataLst>
          </p:nvPr>
        </p:nvCxnSpPr>
        <p:spPr>
          <a:xfrm flipH="1">
            <a:off x="2392680" y="2127250"/>
            <a:ext cx="3535680" cy="171323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97"/>
            </p:custDataLst>
          </p:nvPr>
        </p:nvCxnSpPr>
        <p:spPr>
          <a:xfrm flipH="1">
            <a:off x="2531745" y="2122170"/>
            <a:ext cx="3952875" cy="171640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98"/>
            </p:custDataLst>
          </p:nvPr>
        </p:nvCxnSpPr>
        <p:spPr>
          <a:xfrm flipH="1">
            <a:off x="2670175" y="2117090"/>
            <a:ext cx="4370705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40" idx="2"/>
            <a:endCxn id="21" idx="0"/>
          </p:cNvCxnSpPr>
          <p:nvPr>
            <p:custDataLst>
              <p:tags r:id="rId199"/>
            </p:custDataLst>
          </p:nvPr>
        </p:nvCxnSpPr>
        <p:spPr>
          <a:xfrm flipH="1">
            <a:off x="2806700" y="2117090"/>
            <a:ext cx="4795520" cy="172402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44" idx="2"/>
            <a:endCxn id="202" idx="0"/>
          </p:cNvCxnSpPr>
          <p:nvPr>
            <p:custDataLst>
              <p:tags r:id="rId200"/>
            </p:custDataLst>
          </p:nvPr>
        </p:nvCxnSpPr>
        <p:spPr>
          <a:xfrm flipH="1">
            <a:off x="2945765" y="2117090"/>
            <a:ext cx="5209540" cy="172339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48" idx="2"/>
          </p:cNvCxnSpPr>
          <p:nvPr>
            <p:custDataLst>
              <p:tags r:id="rId201"/>
            </p:custDataLst>
          </p:nvPr>
        </p:nvCxnSpPr>
        <p:spPr>
          <a:xfrm flipH="1">
            <a:off x="3079115" y="2117090"/>
            <a:ext cx="5637530" cy="172783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23" idx="0"/>
          </p:cNvCxnSpPr>
          <p:nvPr>
            <p:custDataLst>
              <p:tags r:id="rId202"/>
            </p:custDataLst>
          </p:nvPr>
        </p:nvCxnSpPr>
        <p:spPr>
          <a:xfrm flipH="1">
            <a:off x="3917315" y="2126615"/>
            <a:ext cx="7044055" cy="171767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52" idx="2"/>
            <a:endCxn id="204" idx="0"/>
          </p:cNvCxnSpPr>
          <p:nvPr>
            <p:custDataLst>
              <p:tags r:id="rId203"/>
            </p:custDataLst>
          </p:nvPr>
        </p:nvCxnSpPr>
        <p:spPr>
          <a:xfrm flipH="1">
            <a:off x="3224530" y="2120265"/>
            <a:ext cx="6056630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56" idx="2"/>
            <a:endCxn id="205" idx="0"/>
          </p:cNvCxnSpPr>
          <p:nvPr>
            <p:custDataLst>
              <p:tags r:id="rId204"/>
            </p:custDataLst>
          </p:nvPr>
        </p:nvCxnSpPr>
        <p:spPr>
          <a:xfrm flipH="1">
            <a:off x="3363595" y="2120265"/>
            <a:ext cx="6478905" cy="172021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01" idx="2"/>
            <a:endCxn id="211" idx="0"/>
          </p:cNvCxnSpPr>
          <p:nvPr>
            <p:custDataLst>
              <p:tags r:id="rId205"/>
            </p:custDataLst>
          </p:nvPr>
        </p:nvCxnSpPr>
        <p:spPr>
          <a:xfrm flipH="1">
            <a:off x="1435100" y="2143760"/>
            <a:ext cx="702310" cy="27070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05" idx="2"/>
            <a:endCxn id="212" idx="0"/>
          </p:cNvCxnSpPr>
          <p:nvPr>
            <p:custDataLst>
              <p:tags r:id="rId206"/>
            </p:custDataLst>
          </p:nvPr>
        </p:nvCxnSpPr>
        <p:spPr>
          <a:xfrm flipH="1">
            <a:off x="1570355" y="2138680"/>
            <a:ext cx="112331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207"/>
            </p:custDataLst>
          </p:nvPr>
        </p:nvSpPr>
        <p:spPr>
          <a:xfrm>
            <a:off x="2466340" y="484695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08"/>
            </p:custDataLst>
          </p:nvPr>
        </p:nvSpPr>
        <p:spPr>
          <a:xfrm>
            <a:off x="2744470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209"/>
            </p:custDataLst>
          </p:nvPr>
        </p:nvSpPr>
        <p:spPr>
          <a:xfrm>
            <a:off x="356806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210"/>
            </p:custDataLst>
          </p:nvPr>
        </p:nvSpPr>
        <p:spPr>
          <a:xfrm>
            <a:off x="3830955" y="4852035"/>
            <a:ext cx="139065" cy="337185"/>
          </a:xfrm>
          <a:prstGeom prst="rect">
            <a:avLst/>
          </a:prstGeom>
          <a:solidFill>
            <a:srgbClr val="2919F5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X3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67" name="直接连接符 66"/>
          <p:cNvCxnSpPr>
            <a:stCxn id="109" idx="2"/>
          </p:cNvCxnSpPr>
          <p:nvPr>
            <p:custDataLst>
              <p:tags r:id="rId211"/>
            </p:custDataLst>
          </p:nvPr>
        </p:nvCxnSpPr>
        <p:spPr>
          <a:xfrm flipH="1">
            <a:off x="1710690" y="2138680"/>
            <a:ext cx="1544320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13" idx="2"/>
            <a:endCxn id="214" idx="0"/>
          </p:cNvCxnSpPr>
          <p:nvPr>
            <p:custDataLst>
              <p:tags r:id="rId212"/>
            </p:custDataLst>
          </p:nvPr>
        </p:nvCxnSpPr>
        <p:spPr>
          <a:xfrm flipH="1">
            <a:off x="1842770" y="2130425"/>
            <a:ext cx="1973580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17" idx="2"/>
            <a:endCxn id="215" idx="0"/>
          </p:cNvCxnSpPr>
          <p:nvPr>
            <p:custDataLst>
              <p:tags r:id="rId213"/>
            </p:custDataLst>
          </p:nvPr>
        </p:nvCxnSpPr>
        <p:spPr>
          <a:xfrm flipH="1">
            <a:off x="1983105" y="2130425"/>
            <a:ext cx="2394585" cy="272351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21" idx="2"/>
            <a:endCxn id="28" idx="0"/>
          </p:cNvCxnSpPr>
          <p:nvPr>
            <p:custDataLst>
              <p:tags r:id="rId214"/>
            </p:custDataLst>
          </p:nvPr>
        </p:nvCxnSpPr>
        <p:spPr>
          <a:xfrm flipH="1">
            <a:off x="2119630" y="2125345"/>
            <a:ext cx="282257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2"/>
            <a:endCxn id="217" idx="0"/>
          </p:cNvCxnSpPr>
          <p:nvPr>
            <p:custDataLst>
              <p:tags r:id="rId215"/>
            </p:custDataLst>
          </p:nvPr>
        </p:nvCxnSpPr>
        <p:spPr>
          <a:xfrm flipH="1">
            <a:off x="2253615" y="2125345"/>
            <a:ext cx="3249930" cy="272859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9" idx="2"/>
            <a:endCxn id="218" idx="0"/>
          </p:cNvCxnSpPr>
          <p:nvPr>
            <p:custDataLst>
              <p:tags r:id="rId216"/>
            </p:custDataLst>
          </p:nvPr>
        </p:nvCxnSpPr>
        <p:spPr>
          <a:xfrm flipH="1">
            <a:off x="2392680" y="2127250"/>
            <a:ext cx="3667760" cy="271970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33" idx="2"/>
            <a:endCxn id="63" idx="0"/>
          </p:cNvCxnSpPr>
          <p:nvPr>
            <p:custDataLst>
              <p:tags r:id="rId217"/>
            </p:custDataLst>
          </p:nvPr>
        </p:nvCxnSpPr>
        <p:spPr>
          <a:xfrm flipH="1">
            <a:off x="2536190" y="2122170"/>
            <a:ext cx="4080510" cy="272478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37" idx="2"/>
            <a:endCxn id="220" idx="0"/>
          </p:cNvCxnSpPr>
          <p:nvPr>
            <p:custDataLst>
              <p:tags r:id="rId218"/>
            </p:custDataLst>
          </p:nvPr>
        </p:nvCxnSpPr>
        <p:spPr>
          <a:xfrm flipH="1">
            <a:off x="2670175" y="2117090"/>
            <a:ext cx="450278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141" idx="2"/>
            <a:endCxn id="64" idx="0"/>
          </p:cNvCxnSpPr>
          <p:nvPr>
            <p:custDataLst>
              <p:tags r:id="rId219"/>
            </p:custDataLst>
          </p:nvPr>
        </p:nvCxnSpPr>
        <p:spPr>
          <a:xfrm flipH="1">
            <a:off x="2814320" y="2117090"/>
            <a:ext cx="4919980" cy="273494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45" idx="2"/>
            <a:endCxn id="222" idx="0"/>
          </p:cNvCxnSpPr>
          <p:nvPr>
            <p:custDataLst>
              <p:tags r:id="rId220"/>
            </p:custDataLst>
          </p:nvPr>
        </p:nvCxnSpPr>
        <p:spPr>
          <a:xfrm flipH="1">
            <a:off x="2945765" y="2117090"/>
            <a:ext cx="5341620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49" idx="2"/>
            <a:endCxn id="223" idx="0"/>
          </p:cNvCxnSpPr>
          <p:nvPr>
            <p:custDataLst>
              <p:tags r:id="rId221"/>
            </p:custDataLst>
          </p:nvPr>
        </p:nvCxnSpPr>
        <p:spPr>
          <a:xfrm flipH="1">
            <a:off x="3084830" y="2117090"/>
            <a:ext cx="5763895" cy="2729865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2"/>
            <a:endCxn id="224" idx="0"/>
          </p:cNvCxnSpPr>
          <p:nvPr>
            <p:custDataLst>
              <p:tags r:id="rId222"/>
            </p:custDataLst>
          </p:nvPr>
        </p:nvCxnSpPr>
        <p:spPr>
          <a:xfrm flipH="1">
            <a:off x="3224530" y="2120265"/>
            <a:ext cx="6188710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7" idx="2"/>
            <a:endCxn id="225" idx="0"/>
          </p:cNvCxnSpPr>
          <p:nvPr>
            <p:custDataLst>
              <p:tags r:id="rId223"/>
            </p:custDataLst>
          </p:nvPr>
        </p:nvCxnSpPr>
        <p:spPr>
          <a:xfrm flipH="1">
            <a:off x="3363595" y="2120265"/>
            <a:ext cx="6610985" cy="272669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67" idx="2"/>
            <a:endCxn id="66" idx="0"/>
          </p:cNvCxnSpPr>
          <p:nvPr>
            <p:custDataLst>
              <p:tags r:id="rId224"/>
            </p:custDataLst>
          </p:nvPr>
        </p:nvCxnSpPr>
        <p:spPr>
          <a:xfrm flipH="1">
            <a:off x="3900805" y="2115185"/>
            <a:ext cx="7183120" cy="273685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98" idx="2"/>
          </p:cNvCxnSpPr>
          <p:nvPr>
            <p:custDataLst>
              <p:tags r:id="rId225"/>
            </p:custDataLst>
          </p:nvPr>
        </p:nvCxnSpPr>
        <p:spPr>
          <a:xfrm flipH="1">
            <a:off x="1299845" y="2149475"/>
            <a:ext cx="420370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>
            <p:custDataLst>
              <p:tags r:id="rId226"/>
            </p:custDataLst>
          </p:nvPr>
        </p:nvCxnSpPr>
        <p:spPr>
          <a:xfrm flipH="1">
            <a:off x="1299845" y="2140585"/>
            <a:ext cx="281305" cy="2715260"/>
          </a:xfrm>
          <a:prstGeom prst="line">
            <a:avLst/>
          </a:prstGeom>
          <a:ln>
            <a:solidFill>
              <a:srgbClr val="2919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文本框 258"/>
          <p:cNvSpPr txBox="1"/>
          <p:nvPr>
            <p:custDataLst>
              <p:tags r:id="rId227"/>
            </p:custDataLst>
          </p:nvPr>
        </p:nvSpPr>
        <p:spPr>
          <a:xfrm>
            <a:off x="2044065" y="585089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0" name="文本框 259"/>
          <p:cNvSpPr txBox="1"/>
          <p:nvPr>
            <p:custDataLst>
              <p:tags r:id="rId228"/>
            </p:custDataLst>
          </p:nvPr>
        </p:nvSpPr>
        <p:spPr>
          <a:xfrm>
            <a:off x="246126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J4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1" name="文本框 260"/>
          <p:cNvSpPr txBox="1"/>
          <p:nvPr>
            <p:custDataLst>
              <p:tags r:id="rId229"/>
            </p:custDataLst>
          </p:nvPr>
        </p:nvSpPr>
        <p:spPr>
          <a:xfrm>
            <a:off x="2739390" y="5849620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2" name="文本框 261"/>
          <p:cNvSpPr txBox="1"/>
          <p:nvPr>
            <p:custDataLst>
              <p:tags r:id="rId230"/>
            </p:custDataLst>
          </p:nvPr>
        </p:nvSpPr>
        <p:spPr>
          <a:xfrm>
            <a:off x="3568065" y="5850255"/>
            <a:ext cx="139065" cy="33718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.4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63" name="直接连接符 262"/>
          <p:cNvCxnSpPr>
            <a:stCxn id="102" idx="2"/>
            <a:endCxn id="250" idx="0"/>
          </p:cNvCxnSpPr>
          <p:nvPr>
            <p:custDataLst>
              <p:tags r:id="rId231"/>
            </p:custDataLst>
          </p:nvPr>
        </p:nvCxnSpPr>
        <p:spPr>
          <a:xfrm flipH="1">
            <a:off x="1431290" y="2143760"/>
            <a:ext cx="845185" cy="37090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06" idx="2"/>
          </p:cNvCxnSpPr>
          <p:nvPr>
            <p:custDataLst>
              <p:tags r:id="rId232"/>
            </p:custDataLst>
          </p:nvPr>
        </p:nvCxnSpPr>
        <p:spPr>
          <a:xfrm flipH="1">
            <a:off x="1585595" y="2138680"/>
            <a:ext cx="1247140" cy="37465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10" idx="2"/>
            <a:endCxn id="233" idx="0"/>
          </p:cNvCxnSpPr>
          <p:nvPr>
            <p:custDataLst>
              <p:tags r:id="rId233"/>
            </p:custDataLst>
          </p:nvPr>
        </p:nvCxnSpPr>
        <p:spPr>
          <a:xfrm flipH="1">
            <a:off x="1710690" y="2138680"/>
            <a:ext cx="1683385" cy="371411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14" idx="2"/>
            <a:endCxn id="234" idx="0"/>
          </p:cNvCxnSpPr>
          <p:nvPr>
            <p:custDataLst>
              <p:tags r:id="rId234"/>
            </p:custDataLst>
          </p:nvPr>
        </p:nvCxnSpPr>
        <p:spPr>
          <a:xfrm flipH="1">
            <a:off x="1842770" y="2130425"/>
            <a:ext cx="2112645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18" idx="2"/>
            <a:endCxn id="235" idx="0"/>
          </p:cNvCxnSpPr>
          <p:nvPr>
            <p:custDataLst>
              <p:tags r:id="rId235"/>
            </p:custDataLst>
          </p:nvPr>
        </p:nvCxnSpPr>
        <p:spPr>
          <a:xfrm flipH="1">
            <a:off x="1983105" y="2130425"/>
            <a:ext cx="2533650" cy="372237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22" idx="2"/>
            <a:endCxn id="259" idx="0"/>
          </p:cNvCxnSpPr>
          <p:nvPr>
            <p:custDataLst>
              <p:tags r:id="rId236"/>
            </p:custDataLst>
          </p:nvPr>
        </p:nvCxnSpPr>
        <p:spPr>
          <a:xfrm flipH="1">
            <a:off x="2113915" y="2125345"/>
            <a:ext cx="2967355" cy="372554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26" idx="2"/>
            <a:endCxn id="237" idx="0"/>
          </p:cNvCxnSpPr>
          <p:nvPr>
            <p:custDataLst>
              <p:tags r:id="rId237"/>
            </p:custDataLst>
          </p:nvPr>
        </p:nvCxnSpPr>
        <p:spPr>
          <a:xfrm flipH="1">
            <a:off x="2253615" y="2125345"/>
            <a:ext cx="338899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30" idx="2"/>
            <a:endCxn id="238" idx="0"/>
          </p:cNvCxnSpPr>
          <p:nvPr>
            <p:custDataLst>
              <p:tags r:id="rId238"/>
            </p:custDataLst>
          </p:nvPr>
        </p:nvCxnSpPr>
        <p:spPr>
          <a:xfrm flipH="1">
            <a:off x="2392680" y="2127250"/>
            <a:ext cx="380682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34" idx="2"/>
            <a:endCxn id="260" idx="0"/>
          </p:cNvCxnSpPr>
          <p:nvPr>
            <p:custDataLst>
              <p:tags r:id="rId239"/>
            </p:custDataLst>
          </p:nvPr>
        </p:nvCxnSpPr>
        <p:spPr>
          <a:xfrm flipH="1">
            <a:off x="2531110" y="2122170"/>
            <a:ext cx="4224655" cy="372745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38" idx="2"/>
            <a:endCxn id="240" idx="0"/>
          </p:cNvCxnSpPr>
          <p:nvPr>
            <p:custDataLst>
              <p:tags r:id="rId240"/>
            </p:custDataLst>
          </p:nvPr>
        </p:nvCxnSpPr>
        <p:spPr>
          <a:xfrm flipH="1">
            <a:off x="2670175" y="2117090"/>
            <a:ext cx="464185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42" idx="2"/>
            <a:endCxn id="261" idx="0"/>
          </p:cNvCxnSpPr>
          <p:nvPr>
            <p:custDataLst>
              <p:tags r:id="rId241"/>
            </p:custDataLst>
          </p:nvPr>
        </p:nvCxnSpPr>
        <p:spPr>
          <a:xfrm flipH="1">
            <a:off x="2809240" y="2117090"/>
            <a:ext cx="5064125" cy="373253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46" idx="2"/>
            <a:endCxn id="242" idx="0"/>
          </p:cNvCxnSpPr>
          <p:nvPr>
            <p:custDataLst>
              <p:tags r:id="rId242"/>
            </p:custDataLst>
          </p:nvPr>
        </p:nvCxnSpPr>
        <p:spPr>
          <a:xfrm flipH="1">
            <a:off x="2945765" y="2117090"/>
            <a:ext cx="5480685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50" idx="2"/>
            <a:endCxn id="243" idx="0"/>
          </p:cNvCxnSpPr>
          <p:nvPr>
            <p:custDataLst>
              <p:tags r:id="rId243"/>
            </p:custDataLst>
          </p:nvPr>
        </p:nvCxnSpPr>
        <p:spPr>
          <a:xfrm flipH="1">
            <a:off x="3084830" y="2117090"/>
            <a:ext cx="5902960" cy="373761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154" idx="2"/>
            <a:endCxn id="244" idx="0"/>
          </p:cNvCxnSpPr>
          <p:nvPr>
            <p:custDataLst>
              <p:tags r:id="rId244"/>
            </p:custDataLst>
          </p:nvPr>
        </p:nvCxnSpPr>
        <p:spPr>
          <a:xfrm flipH="1">
            <a:off x="3224530" y="2120265"/>
            <a:ext cx="632777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158" idx="2"/>
            <a:endCxn id="245" idx="0"/>
          </p:cNvCxnSpPr>
          <p:nvPr>
            <p:custDataLst>
              <p:tags r:id="rId245"/>
            </p:custDataLst>
          </p:nvPr>
        </p:nvCxnSpPr>
        <p:spPr>
          <a:xfrm flipH="1">
            <a:off x="3363595" y="2120265"/>
            <a:ext cx="6750050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168" idx="2"/>
            <a:endCxn id="249" idx="0"/>
          </p:cNvCxnSpPr>
          <p:nvPr>
            <p:custDataLst>
              <p:tags r:id="rId246"/>
            </p:custDataLst>
          </p:nvPr>
        </p:nvCxnSpPr>
        <p:spPr>
          <a:xfrm flipH="1">
            <a:off x="3900805" y="2115185"/>
            <a:ext cx="7322185" cy="3734435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1" name="对象 280"/>
          <p:cNvGraphicFramePr/>
          <p:nvPr>
            <p:custDataLst>
              <p:tags r:id="rId247"/>
            </p:custDataLst>
          </p:nvPr>
        </p:nvGraphicFramePr>
        <p:xfrm>
          <a:off x="1144270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" name="" r:id="rId248" imgW="561340" imgH="619125" progId="Visio.Drawing.11">
                  <p:embed/>
                </p:oleObj>
              </mc:Choice>
              <mc:Fallback>
                <p:oleObj name="" r:id="rId248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144270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" name="对象 282"/>
          <p:cNvGraphicFramePr/>
          <p:nvPr>
            <p:custDataLst>
              <p:tags r:id="rId250"/>
            </p:custDataLst>
          </p:nvPr>
        </p:nvGraphicFramePr>
        <p:xfrm>
          <a:off x="1698625" y="7473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" name="" r:id="rId251" imgW="561340" imgH="619125" progId="Visio.Drawing.11">
                  <p:embed/>
                </p:oleObj>
              </mc:Choice>
              <mc:Fallback>
                <p:oleObj name="" r:id="rId25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698625" y="7473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" name="对象 284"/>
          <p:cNvGraphicFramePr/>
          <p:nvPr>
            <p:custDataLst>
              <p:tags r:id="rId252"/>
            </p:custDataLst>
          </p:nvPr>
        </p:nvGraphicFramePr>
        <p:xfrm>
          <a:off x="226187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" name="" r:id="rId253" imgW="561340" imgH="619125" progId="Visio.Drawing.11">
                  <p:embed/>
                </p:oleObj>
              </mc:Choice>
              <mc:Fallback>
                <p:oleObj name="" r:id="rId25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26187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" name="对象 286"/>
          <p:cNvGraphicFramePr/>
          <p:nvPr>
            <p:custDataLst>
              <p:tags r:id="rId254"/>
            </p:custDataLst>
          </p:nvPr>
        </p:nvGraphicFramePr>
        <p:xfrm>
          <a:off x="2823210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" name="" r:id="rId255" imgW="561340" imgH="619125" progId="Visio.Drawing.11">
                  <p:embed/>
                </p:oleObj>
              </mc:Choice>
              <mc:Fallback>
                <p:oleObj name="" r:id="rId25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2823210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" name="对象 288"/>
          <p:cNvGraphicFramePr/>
          <p:nvPr>
            <p:custDataLst>
              <p:tags r:id="rId256"/>
            </p:custDataLst>
          </p:nvPr>
        </p:nvGraphicFramePr>
        <p:xfrm>
          <a:off x="338455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" name="" r:id="rId257" imgW="561340" imgH="619125" progId="Visio.Drawing.11">
                  <p:embed/>
                </p:oleObj>
              </mc:Choice>
              <mc:Fallback>
                <p:oleObj name="" r:id="rId25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38455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" name="对象 290"/>
          <p:cNvGraphicFramePr/>
          <p:nvPr>
            <p:custDataLst>
              <p:tags r:id="rId258"/>
            </p:custDataLst>
          </p:nvPr>
        </p:nvGraphicFramePr>
        <p:xfrm>
          <a:off x="394589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" name="" r:id="rId259" imgW="561340" imgH="619125" progId="Visio.Drawing.11">
                  <p:embed/>
                </p:oleObj>
              </mc:Choice>
              <mc:Fallback>
                <p:oleObj name="" r:id="rId25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394589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" name="对象 292"/>
          <p:cNvGraphicFramePr/>
          <p:nvPr>
            <p:custDataLst>
              <p:tags r:id="rId260"/>
            </p:custDataLst>
          </p:nvPr>
        </p:nvGraphicFramePr>
        <p:xfrm>
          <a:off x="4515485" y="74231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" name="" r:id="rId261" imgW="561340" imgH="619125" progId="Visio.Drawing.11">
                  <p:embed/>
                </p:oleObj>
              </mc:Choice>
              <mc:Fallback>
                <p:oleObj name="" r:id="rId26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4515485" y="74231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" name="对象 294"/>
          <p:cNvGraphicFramePr/>
          <p:nvPr>
            <p:custDataLst>
              <p:tags r:id="rId262"/>
            </p:custDataLst>
          </p:nvPr>
        </p:nvGraphicFramePr>
        <p:xfrm>
          <a:off x="507682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" name="" r:id="rId263" imgW="561340" imgH="619125" progId="Visio.Drawing.11">
                  <p:embed/>
                </p:oleObj>
              </mc:Choice>
              <mc:Fallback>
                <p:oleObj name="" r:id="rId26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07682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" name="对象 296"/>
          <p:cNvGraphicFramePr/>
          <p:nvPr>
            <p:custDataLst>
              <p:tags r:id="rId264"/>
            </p:custDataLst>
          </p:nvPr>
        </p:nvGraphicFramePr>
        <p:xfrm>
          <a:off x="5621655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" name="" r:id="rId265" imgW="561340" imgH="619125" progId="Visio.Drawing.11">
                  <p:embed/>
                </p:oleObj>
              </mc:Choice>
              <mc:Fallback>
                <p:oleObj name="" r:id="rId26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5621655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对象 298"/>
          <p:cNvGraphicFramePr/>
          <p:nvPr>
            <p:custDataLst>
              <p:tags r:id="rId266"/>
            </p:custDataLst>
          </p:nvPr>
        </p:nvGraphicFramePr>
        <p:xfrm>
          <a:off x="6174740" y="75057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" name="" r:id="rId267" imgW="561340" imgH="619125" progId="Visio.Drawing.11">
                  <p:embed/>
                </p:oleObj>
              </mc:Choice>
              <mc:Fallback>
                <p:oleObj name="" r:id="rId26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174740" y="75057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" name="对象 300"/>
          <p:cNvGraphicFramePr/>
          <p:nvPr>
            <p:custDataLst>
              <p:tags r:id="rId268"/>
            </p:custDataLst>
          </p:nvPr>
        </p:nvGraphicFramePr>
        <p:xfrm>
          <a:off x="6734175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" name="" r:id="rId269" imgW="561340" imgH="619125" progId="Visio.Drawing.11">
                  <p:embed/>
                </p:oleObj>
              </mc:Choice>
              <mc:Fallback>
                <p:oleObj name="" r:id="rId26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6734175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" name="对象 302"/>
          <p:cNvGraphicFramePr/>
          <p:nvPr>
            <p:custDataLst>
              <p:tags r:id="rId270"/>
            </p:custDataLst>
          </p:nvPr>
        </p:nvGraphicFramePr>
        <p:xfrm>
          <a:off x="7294880" y="73406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" name="" r:id="rId271" imgW="561340" imgH="619125" progId="Visio.Drawing.11">
                  <p:embed/>
                </p:oleObj>
              </mc:Choice>
              <mc:Fallback>
                <p:oleObj name="" r:id="rId27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294880" y="73406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" name="对象 304"/>
          <p:cNvGraphicFramePr/>
          <p:nvPr>
            <p:custDataLst>
              <p:tags r:id="rId272"/>
            </p:custDataLst>
          </p:nvPr>
        </p:nvGraphicFramePr>
        <p:xfrm>
          <a:off x="7856855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" name="" r:id="rId273" imgW="561340" imgH="619125" progId="Visio.Drawing.11">
                  <p:embed/>
                </p:oleObj>
              </mc:Choice>
              <mc:Fallback>
                <p:oleObj name="" r:id="rId27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856855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" name="对象 306"/>
          <p:cNvGraphicFramePr/>
          <p:nvPr>
            <p:custDataLst>
              <p:tags r:id="rId274"/>
            </p:custDataLst>
          </p:nvPr>
        </p:nvGraphicFramePr>
        <p:xfrm>
          <a:off x="8412480" y="73469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" name="" r:id="rId275" imgW="561340" imgH="619125" progId="Visio.Drawing.11">
                  <p:embed/>
                </p:oleObj>
              </mc:Choice>
              <mc:Fallback>
                <p:oleObj name="" r:id="rId275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412480" y="73469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" name="对象 308"/>
          <p:cNvGraphicFramePr/>
          <p:nvPr>
            <p:custDataLst>
              <p:tags r:id="rId276"/>
            </p:custDataLst>
          </p:nvPr>
        </p:nvGraphicFramePr>
        <p:xfrm>
          <a:off x="8971280" y="73660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" name="" r:id="rId277" imgW="561340" imgH="619125" progId="Visio.Drawing.11">
                  <p:embed/>
                </p:oleObj>
              </mc:Choice>
              <mc:Fallback>
                <p:oleObj name="" r:id="rId277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971280" y="73660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对象 310"/>
          <p:cNvGraphicFramePr/>
          <p:nvPr>
            <p:custDataLst>
              <p:tags r:id="rId278"/>
            </p:custDataLst>
          </p:nvPr>
        </p:nvGraphicFramePr>
        <p:xfrm>
          <a:off x="9535795" y="72580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" name="" r:id="rId279" imgW="561340" imgH="619125" progId="Visio.Drawing.11">
                  <p:embed/>
                </p:oleObj>
              </mc:Choice>
              <mc:Fallback>
                <p:oleObj name="" r:id="rId279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9535795" y="72580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" name="对象 312"/>
          <p:cNvGraphicFramePr/>
          <p:nvPr>
            <p:custDataLst>
              <p:tags r:id="rId280"/>
            </p:custDataLst>
          </p:nvPr>
        </p:nvGraphicFramePr>
        <p:xfrm>
          <a:off x="10091420" y="726440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" name="" r:id="rId281" imgW="561340" imgH="619125" progId="Visio.Drawing.11">
                  <p:embed/>
                </p:oleObj>
              </mc:Choice>
              <mc:Fallback>
                <p:oleObj name="" r:id="rId281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091420" y="726440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对象 314"/>
          <p:cNvGraphicFramePr/>
          <p:nvPr>
            <p:custDataLst>
              <p:tags r:id="rId282"/>
            </p:custDataLst>
          </p:nvPr>
        </p:nvGraphicFramePr>
        <p:xfrm>
          <a:off x="10661650" y="728345"/>
          <a:ext cx="721360" cy="103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" name="" r:id="rId283" imgW="561340" imgH="619125" progId="Visio.Drawing.11">
                  <p:embed/>
                </p:oleObj>
              </mc:Choice>
              <mc:Fallback>
                <p:oleObj name="" r:id="rId283" imgW="561340" imgH="619125" progId="Visio.Drawing.11">
                  <p:embed/>
                  <p:pic>
                    <p:nvPicPr>
                      <p:cNvPr id="0" name="图片 281"/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10661650" y="728345"/>
                        <a:ext cx="721360" cy="1030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ripe_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0"/>
            <a:ext cx="6351905" cy="6858000"/>
          </a:xfrm>
          <a:prstGeom prst="rect">
            <a:avLst/>
          </a:prstGeom>
        </p:spPr>
      </p:pic>
      <p:pic>
        <p:nvPicPr>
          <p:cNvPr id="4" name="图片 3" descr="stripe_policy_info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0"/>
            <a:ext cx="41529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19035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fio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vdbench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功能实现原理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11292205" cy="370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fio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 sz="1400">
                <a:sym typeface="+mn-ea"/>
              </a:rPr>
              <a:t> 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https://blog.csdn.net/weixin_52944590/article/details/137870811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970" y="4476115"/>
            <a:ext cx="11292205" cy="421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ym typeface="+mn-ea"/>
              </a:rPr>
              <a:t>vdbench</a:t>
            </a:r>
            <a:r>
              <a:rPr b="1">
                <a:sym typeface="+mn-ea"/>
              </a:rPr>
              <a:t>数据校验原理</a:t>
            </a:r>
            <a:r>
              <a:rPr lang="en-US" b="1">
                <a:sym typeface="+mn-ea"/>
              </a:rPr>
              <a:t>  </a:t>
            </a:r>
            <a:r>
              <a:rPr lang="en-US">
                <a:sym typeface="+mn-ea"/>
              </a:rPr>
              <a:t> </a:t>
            </a:r>
            <a:r>
              <a:rPr lang="en-US" sz="1400">
                <a:sym typeface="+mn-ea"/>
              </a:rPr>
              <a:t>(</a:t>
            </a:r>
            <a:r>
              <a:rPr lang="en-US" sz="1400" u="sng">
                <a:solidFill>
                  <a:srgbClr val="2919F5"/>
                </a:solidFill>
                <a:sym typeface="+mn-ea"/>
              </a:rPr>
              <a:t>https://blog.csdn.net/zangjiaoshou/article/details/122063819</a:t>
            </a:r>
            <a:r>
              <a:rPr lang="en-US" sz="1400">
                <a:sym typeface="+mn-ea"/>
              </a:rPr>
              <a:t>)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295" y="4851400"/>
            <a:ext cx="10977245" cy="190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每一个在存储系统中的第一次写操作记录在一个表中，假定写操作的块大小是1M，那么这个块大小中的每512字节中包含的两项</a:t>
            </a:r>
            <a:r>
              <a:rPr lang="en-US" sz="1400">
                <a:sym typeface="+mn-ea"/>
              </a:rPr>
              <a:t>---</a:t>
            </a:r>
            <a:r>
              <a:rPr lang="zh-CN" altLang="en-US" sz="1400">
                <a:sym typeface="+mn-ea"/>
              </a:rPr>
              <a:t>八个</a:t>
            </a:r>
            <a:r>
              <a:rPr sz="1400">
                <a:sym typeface="+mn-ea"/>
              </a:rPr>
              <a:t>字节的逻辑字节地址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LBA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和一个字节的数据校验key值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标记是第几次写，范围为0-125，00代表创建写，01代表第一次覆盖写，以此类推，当到达126后折返00，重新来一轮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会被记录，这个过程为生成校验日志；第二次重新运行脚本</a:t>
            </a:r>
            <a:r>
              <a:rPr lang="en-US" sz="1400">
                <a:sym typeface="+mn-ea"/>
              </a:rPr>
              <a:t>(</a:t>
            </a:r>
            <a:r>
              <a:rPr sz="1400">
                <a:sym typeface="+mn-ea"/>
              </a:rPr>
              <a:t>使用参数-jr或者-v</a:t>
            </a:r>
            <a:r>
              <a:rPr lang="en-US" sz="1400">
                <a:sym typeface="+mn-ea"/>
              </a:rPr>
              <a:t>)</a:t>
            </a:r>
            <a:r>
              <a:rPr sz="1400">
                <a:sym typeface="+mn-ea"/>
              </a:rPr>
              <a:t>则根据第一次记录的日志进行数据校验。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./vdbench -f parmfile </a:t>
            </a: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olidFill>
                  <a:srgbClr val="2919F5"/>
                </a:solidFill>
                <a:sym typeface="+mn-ea"/>
              </a:rPr>
              <a:t>-jn</a:t>
            </a:r>
            <a:r>
              <a:rPr lang="zh-CN" sz="1400">
                <a:solidFill>
                  <a:srgbClr val="2919F5"/>
                </a:solidFill>
                <a:sym typeface="+mn-ea"/>
              </a:rPr>
              <a:t>：</a:t>
            </a:r>
            <a:r>
              <a:rPr sz="1400">
                <a:sym typeface="+mn-ea"/>
              </a:rPr>
              <a:t>支持数据校验，可以验证数据一致性，</a:t>
            </a:r>
            <a:r>
              <a:rPr lang="zh-CN" sz="1400">
                <a:sym typeface="+mn-ea"/>
              </a:rPr>
              <a:t>并</a:t>
            </a:r>
            <a:r>
              <a:rPr sz="1400">
                <a:sym typeface="+mn-ea"/>
              </a:rPr>
              <a:t>支持crash和reboot时的数据校验</a:t>
            </a:r>
            <a:r>
              <a:rPr lang="zh-CN" sz="1400">
                <a:sym typeface="+mn-ea"/>
              </a:rPr>
              <a:t>。</a:t>
            </a:r>
            <a:endParaRPr lang="zh-CN" sz="1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40" y="1178560"/>
            <a:ext cx="10977245" cy="318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400" b="1">
                <a:sym typeface="+mn-ea"/>
              </a:rPr>
              <a:t>数据校验的工作流程：</a:t>
            </a:r>
            <a:r>
              <a:rPr sz="1400">
                <a:sym typeface="+mn-ea"/>
              </a:rPr>
              <a:t>用-verify=str来选择校验算法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md5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crc16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crc32c-intel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crc64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crc7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sha256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sha512</a:t>
            </a:r>
            <a:r>
              <a:rPr lang="en-US" sz="1400">
                <a:sym typeface="+mn-ea"/>
              </a:rPr>
              <a:t>/</a:t>
            </a:r>
            <a:r>
              <a:rPr sz="1400">
                <a:sym typeface="+mn-ea"/>
              </a:rPr>
              <a:t>sha1等</a:t>
            </a:r>
            <a:r>
              <a:rPr lang="zh-CN" sz="1400">
                <a:sym typeface="+mn-ea"/>
              </a:rPr>
              <a:t>；开启</a:t>
            </a:r>
            <a:r>
              <a:rPr sz="1400">
                <a:sym typeface="+mn-ea"/>
              </a:rPr>
              <a:t>校验</a:t>
            </a:r>
            <a:r>
              <a:rPr lang="zh-CN" sz="1400">
                <a:sym typeface="+mn-ea"/>
              </a:rPr>
              <a:t>功能</a:t>
            </a:r>
            <a:r>
              <a:rPr sz="1400">
                <a:sym typeface="+mn-ea"/>
              </a:rPr>
              <a:t>，需要</a:t>
            </a:r>
            <a:r>
              <a:rPr lang="zh-CN" sz="1400">
                <a:sym typeface="+mn-ea"/>
              </a:rPr>
              <a:t>配置</a:t>
            </a:r>
            <a:r>
              <a:rPr sz="1400">
                <a:sym typeface="+mn-ea"/>
              </a:rPr>
              <a:t>do_verify参数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如果是写，do_verify=1</a:t>
            </a:r>
            <a:r>
              <a:rPr lang="zh-CN" sz="1400">
                <a:sym typeface="+mn-ea"/>
              </a:rPr>
              <a:t>表示</a:t>
            </a:r>
            <a:r>
              <a:rPr sz="1400">
                <a:sym typeface="+mn-ea"/>
              </a:rPr>
              <a:t>写完再读校验，</a:t>
            </a:r>
            <a:r>
              <a:rPr lang="zh-CN" sz="1400">
                <a:sym typeface="+mn-ea"/>
              </a:rPr>
              <a:t>但</a:t>
            </a:r>
            <a:r>
              <a:rPr sz="1400">
                <a:sym typeface="+mn-ea"/>
              </a:rPr>
              <a:t>会占</a:t>
            </a:r>
            <a:r>
              <a:rPr lang="zh-CN" sz="1400">
                <a:sym typeface="+mn-ea"/>
              </a:rPr>
              <a:t>用大量</a:t>
            </a:r>
            <a:r>
              <a:rPr sz="1400">
                <a:sym typeface="+mn-ea"/>
              </a:rPr>
              <a:t>内存，因为</a:t>
            </a:r>
            <a:r>
              <a:rPr lang="en-US" sz="1400">
                <a:sym typeface="+mn-ea"/>
              </a:rPr>
              <a:t>fio</a:t>
            </a:r>
            <a:r>
              <a:rPr sz="1400">
                <a:sym typeface="+mn-ea"/>
              </a:rPr>
              <a:t>会把每个数据块的校验数据保存在内存里</a:t>
            </a:r>
            <a:r>
              <a:rPr lang="zh-CN" sz="1400">
                <a:sym typeface="+mn-ea"/>
              </a:rPr>
              <a:t>；而</a:t>
            </a:r>
            <a:r>
              <a:rPr sz="1400">
                <a:sym typeface="+mn-ea"/>
              </a:rPr>
              <a:t>do_verify=0时只写校验数据，不做读校验。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400">
                <a:sym typeface="+mn-ea"/>
              </a:rPr>
              <a:t>另外</a:t>
            </a:r>
            <a:r>
              <a:rPr lang="zh-CN" sz="1400">
                <a:sym typeface="+mn-ea"/>
              </a:rPr>
              <a:t>：</a:t>
            </a:r>
            <a:r>
              <a:rPr sz="1400">
                <a:sym typeface="+mn-ea"/>
              </a:rPr>
              <a:t>verify=meta时，fio会在数据块内写入时间戳、逻辑地址等，</a:t>
            </a:r>
            <a:r>
              <a:rPr lang="zh-CN" sz="1400">
                <a:sym typeface="+mn-ea"/>
              </a:rPr>
              <a:t>同时可以通过</a:t>
            </a:r>
            <a:r>
              <a:rPr sz="1400">
                <a:sym typeface="+mn-ea"/>
              </a:rPr>
              <a:t>verify_pattern</a:t>
            </a:r>
            <a:r>
              <a:rPr lang="zh-CN" sz="1400">
                <a:sym typeface="+mn-ea"/>
              </a:rPr>
              <a:t>参数</a:t>
            </a:r>
            <a:r>
              <a:rPr sz="1400">
                <a:sym typeface="+mn-ea"/>
              </a:rPr>
              <a:t>指定写入数据pattern。</a:t>
            </a:r>
            <a:endParaRPr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struct verify_header {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magic;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verify_type;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len;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rand_seed;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uint64_t offset;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time_nsec;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thread;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uint16_t numberio;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100">
                <a:sym typeface="+mn-ea"/>
              </a:rPr>
              <a:t>          </a:t>
            </a:r>
            <a:r>
              <a:rPr sz="1100">
                <a:sym typeface="+mn-ea"/>
              </a:rPr>
              <a:t>uint32_t crc32;</a:t>
            </a:r>
            <a:endParaRPr sz="11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100">
                <a:sym typeface="+mn-ea"/>
              </a:rPr>
              <a:t>};</a:t>
            </a:r>
            <a:endParaRPr sz="11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6382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对齐</a:t>
            </a:r>
            <a:r>
              <a:rPr lang="zh-CN" altLang="en-US">
                <a:sym typeface="+mn-ea"/>
              </a:rPr>
              <a:t>、簇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随机拆分：测试存储栈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合并</a:t>
            </a:r>
            <a:r>
              <a:rPr lang="en-US">
                <a:sym typeface="+mn-ea"/>
              </a:rPr>
              <a:t>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8760" y="1528445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LBA bitmap</a:t>
            </a:r>
            <a:r>
              <a:rPr lang="zh-CN" altLang="en-US">
                <a:sym typeface="+mn-ea"/>
              </a:rPr>
              <a:t>：区分</a:t>
            </a:r>
            <a:r>
              <a:rPr lang="en-US" altLang="zh-CN">
                <a:sym typeface="+mn-ea"/>
              </a:rPr>
              <a:t>runtime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checktime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000" y="2906395"/>
            <a:ext cx="599122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000" y="1921510"/>
            <a:ext cx="5991225" cy="9486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33680" y="3958590"/>
            <a:ext cx="625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数据回写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负载保持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，参数：</a:t>
            </a:r>
            <a:r>
              <a:rPr lang="en-US">
                <a:sym typeface="+mn-ea"/>
              </a:rPr>
              <a:t>--writeback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0" name="图片 9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61890"/>
            <a:ext cx="7033260" cy="1893570"/>
          </a:xfrm>
          <a:prstGeom prst="rect">
            <a:avLst/>
          </a:prstGeom>
        </p:spPr>
      </p:pic>
      <p:pic>
        <p:nvPicPr>
          <p:cNvPr id="13" name="图片 12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535" y="4276725"/>
            <a:ext cx="4483100" cy="2576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3935" y="843280"/>
            <a:ext cx="4835525" cy="60178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220345" y="4382770"/>
            <a:ext cx="378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应用于虚拟机热迁移场景</a:t>
            </a:r>
            <a:endParaRPr lang="zh-CN" altLang="en-US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支持</a:t>
            </a:r>
            <a:r>
              <a:rPr lang="en-US" altLang="zh-CN">
                <a:sym typeface="+mn-ea"/>
              </a:rPr>
              <a:t>4K</a:t>
            </a:r>
            <a:r>
              <a:rPr lang="zh-CN" altLang="en-US">
                <a:sym typeface="+mn-ea"/>
              </a:rPr>
              <a:t>磁盘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随机拆分功能仍然生效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9" name="图片 18" descr="logical_block_size_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" y="1174115"/>
            <a:ext cx="7568565" cy="5667375"/>
          </a:xfrm>
          <a:prstGeom prst="rect">
            <a:avLst/>
          </a:prstGeom>
        </p:spPr>
      </p:pic>
      <p:pic>
        <p:nvPicPr>
          <p:cNvPr id="20" name="图片 19" descr="logical_block_size_4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78325" y="1174115"/>
            <a:ext cx="7800340" cy="5667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84060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10045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88950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58710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全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数据测试，参数：</a:t>
            </a:r>
            <a:r>
              <a:rPr>
                <a:sym typeface="+mn-ea"/>
              </a:rPr>
              <a:t>--zero-ratio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--zero-sectors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08985" y="6433185"/>
            <a:ext cx="2712085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(1) mkfs.ext4 /dev/sdb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(2) mount -o </a:t>
            </a:r>
            <a:r>
              <a:rPr sz="800">
                <a:solidFill>
                  <a:srgbClr val="FF0000"/>
                </a:solidFill>
                <a:sym typeface="+mn-ea"/>
              </a:rPr>
              <a:t>discard</a:t>
            </a:r>
            <a:r>
              <a:rPr sz="800">
                <a:sym typeface="+mn-ea"/>
              </a:rPr>
              <a:t> /dev/sdb /mnt/test/</a:t>
            </a:r>
            <a:endParaRPr sz="8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800">
                <a:sym typeface="+mn-ea"/>
              </a:rPr>
              <a:t>(3) fstrim -a</a:t>
            </a:r>
            <a:endParaRPr sz="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3370" y="4674870"/>
            <a:ext cx="644525" cy="2470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sz="1400">
                <a:latin typeface="Arial" panose="020B0604020202090204" pitchFamily="34" charset="0"/>
                <a:cs typeface="Arial" panose="020B0604020202090204" pitchFamily="34" charset="0"/>
              </a:rPr>
              <a:t>指令：</a:t>
            </a:r>
            <a:endParaRPr 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99790" y="4724400"/>
            <a:ext cx="4250690" cy="17208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82295" y="1153160"/>
            <a:ext cx="7232015" cy="1131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数据内存页迁移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虚拟机热迁移测试：全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IO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簇迁移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qcow2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镜像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表项：CLUSTER_ZERO_PLAIN和CLUSTER_ZERO_ALLOC特性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稀疏文件的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拷贝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 / scp / rsync / socat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5035" y="4725670"/>
            <a:ext cx="2425065" cy="226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5570" y="4716145"/>
            <a:ext cx="3704590" cy="2127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5035" y="5034280"/>
            <a:ext cx="2425065" cy="1821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2970" y="2104390"/>
            <a:ext cx="4055745" cy="1241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2970" y="3362960"/>
            <a:ext cx="3662045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983480" y="2094230"/>
            <a:ext cx="3971925" cy="222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656195" y="2088515"/>
            <a:ext cx="3801110" cy="22186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67970" y="4359275"/>
            <a:ext cx="8450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块设备指令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文件系统特性测试，参数：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write-zeroes </a:t>
            </a:r>
            <a:r>
              <a:rPr lang="zh-CN" altLang="en-US">
                <a:sym typeface="+mn-ea"/>
              </a:rPr>
              <a:t>和</a:t>
            </a:r>
            <a:r>
              <a:rPr lang="en-US">
                <a:sym typeface="+mn-ea"/>
              </a:rPr>
              <a:t> --discard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8900" y="6433820"/>
            <a:ext cx="3438525" cy="299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800"/>
              <a:t># cat /etc/fstab</a:t>
            </a:r>
            <a:endParaRPr lang="zh-CN" altLang="en-US" sz="800"/>
          </a:p>
          <a:p>
            <a:r>
              <a:rPr lang="zh-CN" altLang="en-US" sz="800"/>
              <a:t>UUID=3453g54-6628-2346-8123435f  /home  xfs  defaults,</a:t>
            </a:r>
            <a:r>
              <a:rPr lang="zh-CN" altLang="en-US" sz="800">
                <a:solidFill>
                  <a:srgbClr val="FF0000"/>
                </a:solidFill>
              </a:rPr>
              <a:t>discard</a:t>
            </a:r>
            <a:r>
              <a:rPr lang="zh-CN" altLang="en-US" sz="800"/>
              <a:t>   0 0</a:t>
            </a:r>
            <a:endParaRPr lang="zh-CN" altLang="en-US" sz="800"/>
          </a:p>
        </p:txBody>
      </p:sp>
    </p:spTree>
    <p:custDataLst>
      <p:tags r:id="rId2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67970" y="837565"/>
            <a:ext cx="845756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IO</a:t>
            </a:r>
            <a:r>
              <a:rPr lang="zh-CN" altLang="en-US">
                <a:sym typeface="+mn-ea"/>
              </a:rPr>
              <a:t>重试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--io-retry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    </a:t>
            </a:r>
            <a:r>
              <a:rPr lang="zh-CN" altLang="en-US">
                <a:sym typeface="+mn-ea"/>
              </a:rPr>
              <a:t>实例：微软</a:t>
            </a:r>
            <a:r>
              <a:rPr lang="en-US" altLang="zh-CN">
                <a:sym typeface="+mn-ea"/>
              </a:rPr>
              <a:t>iscsi target</a:t>
            </a:r>
            <a:r>
              <a:rPr lang="zh-CN" altLang="en-US">
                <a:sym typeface="+mn-ea"/>
              </a:rPr>
              <a:t>测试出数据不一致</a:t>
            </a: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270510" y="2359025"/>
            <a:ext cx="478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bsrange</a:t>
            </a:r>
            <a:r>
              <a:rPr lang="zh-CN" altLang="en-US">
                <a:sym typeface="+mn-ea"/>
              </a:rPr>
              <a:t>指定簇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随机拆分范围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适配</a:t>
            </a:r>
            <a:r>
              <a:rPr lang="en-US" altLang="zh-CN">
                <a:solidFill>
                  <a:srgbClr val="2919F5"/>
                </a:solidFill>
                <a:sym typeface="+mn-ea"/>
              </a:rPr>
              <a:t>4K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盘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875" y="1334135"/>
            <a:ext cx="463105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存储整体</a:t>
            </a:r>
            <a:r>
              <a:rPr lang="en-US" altLang="zh-CN">
                <a:sym typeface="+mn-ea"/>
              </a:rPr>
              <a:t>trim</a:t>
            </a:r>
            <a:r>
              <a:rPr lang="zh-CN" altLang="en-US">
                <a:sym typeface="+mn-ea"/>
              </a:rPr>
              <a:t>，参数：</a:t>
            </a:r>
            <a:r>
              <a:rPr>
                <a:sym typeface="+mn-ea"/>
              </a:rPr>
              <a:t>--</a:t>
            </a:r>
            <a:r>
              <a:rPr lang="en-US">
                <a:sym typeface="+mn-ea"/>
              </a:rPr>
              <a:t>trim-all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zh-CN" altLang="en-US">
              <a:sym typeface="+mn-ea"/>
            </a:endParaRPr>
          </a:p>
        </p:txBody>
      </p:sp>
      <p:pic>
        <p:nvPicPr>
          <p:cNvPr id="21" name="图片 20" descr="trim-all_st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1180465"/>
            <a:ext cx="3642360" cy="190817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70510" y="1863090"/>
            <a:ext cx="3658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识别文件存储的文件系统类型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745105"/>
            <a:ext cx="4296410" cy="361315"/>
          </a:xfrm>
          <a:prstGeom prst="rect">
            <a:avLst/>
          </a:prstGeom>
        </p:spPr>
      </p:pic>
      <p:pic>
        <p:nvPicPr>
          <p:cNvPr id="4" name="图片 3" descr="bsrange功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" y="3134995"/>
            <a:ext cx="7950835" cy="371411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1691640" y="2138680"/>
            <a:ext cx="669925" cy="1377315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trim-al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490" y="0"/>
            <a:ext cx="301180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798320"/>
            <a:ext cx="10912475" cy="504380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0201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精准限速：</a:t>
            </a:r>
            <a:r>
              <a:rPr lang="zh-CN">
                <a:sym typeface="+mn-ea"/>
              </a:rPr>
              <a:t>比较稳定的</a:t>
            </a:r>
            <a:r>
              <a:rPr lang="en-US" altLang="zh-CN">
                <a:sym typeface="+mn-ea"/>
              </a:rPr>
              <a:t>IO</a:t>
            </a:r>
            <a:r>
              <a:rPr lang="zh-CN">
                <a:sym typeface="+mn-ea"/>
              </a:rPr>
              <a:t>负载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1020" y="1209675"/>
            <a:ext cx="8502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olidFill>
                  <a:srgbClr val="2919F5"/>
                </a:solidFill>
                <a:sym typeface="+mn-ea"/>
              </a:rPr>
              <a:t>应用场景举例：</a:t>
            </a:r>
            <a:r>
              <a:rPr lang="en-US" altLang="zh-CN" sz="1400">
                <a:sym typeface="+mn-ea"/>
              </a:rPr>
              <a:t>1. </a:t>
            </a:r>
            <a:r>
              <a:rPr lang="zh-CN" altLang="en-US" sz="1400">
                <a:sym typeface="+mn-ea"/>
              </a:rPr>
              <a:t>虚拟机跨存储热迁移，多大的</a:t>
            </a:r>
            <a:r>
              <a:rPr lang="en-US" altLang="zh-CN" sz="1400">
                <a:sym typeface="+mn-ea"/>
              </a:rPr>
              <a:t>IO</a:t>
            </a:r>
            <a:r>
              <a:rPr lang="zh-CN" altLang="en-US" sz="1400">
                <a:sym typeface="+mn-ea"/>
              </a:rPr>
              <a:t>负载会导致迁移无法完成</a:t>
            </a:r>
            <a:r>
              <a:rPr lang="en-US" altLang="zh-CN" sz="1400">
                <a:sym typeface="+mn-ea"/>
              </a:rPr>
              <a:t>?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            2. </a:t>
            </a:r>
            <a:r>
              <a:rPr lang="zh-CN" altLang="en-US" sz="1400">
                <a:sym typeface="+mn-ea"/>
              </a:rPr>
              <a:t>虚拟机同存储热迁移，多大的</a:t>
            </a:r>
            <a:r>
              <a:rPr lang="zh-CN" sz="1400">
                <a:sym typeface="+mn-ea"/>
              </a:rPr>
              <a:t>内存</a:t>
            </a:r>
            <a:r>
              <a:rPr lang="zh-CN" altLang="en-US" sz="1400">
                <a:sym typeface="+mn-ea"/>
              </a:rPr>
              <a:t>负载</a:t>
            </a:r>
            <a:r>
              <a:rPr lang="en-US" altLang="zh-CN" sz="1400">
                <a:sym typeface="+mn-ea"/>
              </a:rPr>
              <a:t>(</a:t>
            </a:r>
            <a:r>
              <a:rPr lang="zh-CN" sz="1400">
                <a:sym typeface="+mn-ea"/>
              </a:rPr>
              <a:t>变脏速度</a:t>
            </a:r>
            <a:r>
              <a:rPr lang="en-US" altLang="zh-CN" sz="1400">
                <a:sym typeface="+mn-ea"/>
              </a:rPr>
              <a:t>)</a:t>
            </a:r>
            <a:r>
              <a:rPr lang="zh-CN" altLang="en-US" sz="1400">
                <a:sym typeface="+mn-ea"/>
              </a:rPr>
              <a:t>会导致迁移无法完成</a:t>
            </a:r>
            <a:r>
              <a:rPr lang="en-US" altLang="zh-CN" sz="1400">
                <a:sym typeface="+mn-ea"/>
              </a:rPr>
              <a:t>?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754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顺序</a:t>
            </a:r>
            <a:r>
              <a:rPr lang="en-US" altLang="zh-CN">
                <a:sym typeface="+mn-ea"/>
              </a:rPr>
              <a:t>IO: -s | --seq-io (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适合用于测试大容量存储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d8b19fab166298694dc91ace31f49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223010"/>
            <a:ext cx="9351645" cy="5528310"/>
          </a:xfrm>
          <a:prstGeom prst="rect">
            <a:avLst/>
          </a:prstGeom>
        </p:spPr>
      </p:pic>
      <p:pic>
        <p:nvPicPr>
          <p:cNvPr id="9" name="图片 8" descr="bf5322d27f37da7d23a6e9ee928e1b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0" y="859155"/>
            <a:ext cx="6831330" cy="55289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49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4"/>
            </p:custDataLst>
          </p:nvPr>
        </p:nvGraphicFramePr>
        <p:xfrm>
          <a:off x="677863" y="1195070"/>
          <a:ext cx="8750300" cy="565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6580505" imgH="4172585" progId="Visio.Drawing.11">
                  <p:embed/>
                </p:oleObj>
              </mc:Choice>
              <mc:Fallback>
                <p:oleObj name="" r:id="rId5" imgW="6580505" imgH="4172585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195070"/>
                        <a:ext cx="8750300" cy="5657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375140" y="1193165"/>
            <a:ext cx="2717800" cy="5572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目前的实现：多个hd_write_verify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实例批量运行在物理主机或者虚拟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机上，进行存储稳定性测试或者数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据一致性校验，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当查看每个实例的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测试结果时，需要登录</a:t>
            </a:r>
            <a:r>
              <a:rPr lang="zh-CN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到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每一台物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理主机或者虚拟机上去查看，比较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繁琐；</a:t>
            </a:r>
            <a:endParaRPr sz="120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hd_write_verify作为服务端在物理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主机或者虚拟机上运行，进行存储</a:t>
            </a:r>
            <a:endParaRPr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稳定性测试或者数据一致性校验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同时监听客户端的请求，把测试结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果发送给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户端；</a:t>
            </a: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可以直接读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取存储数据进行校验，也可以作为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客户端，连接到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服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务端，获取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工具稳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定性测试或者数据一致性校验的结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果；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 </a:t>
            </a:r>
            <a:r>
              <a:rPr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_dump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作为客户端，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可以批量连接同一台物理主机或者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虚拟机上的多个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hd_write_verify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例，来获取多个实例的测试结果，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zh-CN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zh-CN" altLang="en-US" sz="1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并进行格式化输出；</a:t>
            </a: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实现此功能后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非常方便于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(shell   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脚本调用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dump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工具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)</a:t>
            </a:r>
            <a:r>
              <a:rPr lang="zh-CN" altLang="en-US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自动化测试</a:t>
            </a:r>
            <a:r>
              <a:rPr lang="en-US" altLang="zh-CN" sz="1200">
                <a:solidFill>
                  <a:srgbClr val="2919F5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；</a:t>
            </a:r>
            <a:endParaRPr lang="en-US" altLang="zh-CN" sz="1200">
              <a:solidFill>
                <a:srgbClr val="2919F5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656590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en-US" altLang="zh-CN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remote-dump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(hd_write_verify_dump)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通过网络链接访问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=&gt; </a:t>
            </a:r>
            <a:r>
              <a:rPr lang="zh-CN" altLang="en-US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</a:t>
            </a:r>
            <a:r>
              <a:rPr lang="en-US" altLang="zh-CN" sz="1600">
                <a:solidFill>
                  <a:srgbClr val="2919F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(hd_write_verify)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获取测试结果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hd_write_verif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9985"/>
            <a:ext cx="6889750" cy="5688330"/>
          </a:xfrm>
          <a:prstGeom prst="rect">
            <a:avLst/>
          </a:prstGeom>
        </p:spPr>
      </p:pic>
      <p:pic>
        <p:nvPicPr>
          <p:cNvPr id="8" name="图片 7" descr="hd_write_verify_du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1149350"/>
            <a:ext cx="6706870" cy="56889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0937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专业版本未网上发布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7132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只支持测试最大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2T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定义数据结构时，使用</a:t>
            </a:r>
            <a:r>
              <a:rPr lang="en-US" altLang="zh-CN" sz="1600">
                <a:sym typeface="+mn-ea"/>
              </a:rPr>
              <a:t>uint32_t lba[100]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地址，存在限制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支持测试最大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8192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T</a:t>
            </a:r>
            <a:r>
              <a:rPr lang="zh-CN" altLang="en-US" sz="1600">
                <a:sym typeface="+mn-ea"/>
              </a:rPr>
              <a:t>的存储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定义数据结构</a:t>
            </a:r>
            <a:r>
              <a:rPr lang="zh-CN" altLang="en-US" sz="1600">
                <a:sym typeface="+mn-ea"/>
              </a:rPr>
              <a:t>时，使用</a:t>
            </a:r>
            <a:r>
              <a:rPr lang="en-US" altLang="zh-CN" sz="1600">
                <a:sym typeface="+mn-ea"/>
              </a:rPr>
              <a:t>uint64_t lba[50]</a:t>
            </a:r>
            <a:r>
              <a:rPr lang="zh-CN" altLang="en-US" sz="1600">
                <a:sym typeface="+mn-ea"/>
              </a:rPr>
              <a:t>记录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地址，数据布局</a:t>
            </a:r>
            <a:r>
              <a:rPr lang="en-US" altLang="zh-CN" sz="1600">
                <a:sym typeface="+mn-ea"/>
              </a:rPr>
              <a:t>        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LBA</a:t>
            </a:r>
            <a:r>
              <a:rPr lang="zh-CN" altLang="en-US" sz="1600">
                <a:sym typeface="+mn-ea"/>
              </a:rPr>
              <a:t>工具通用版本不兼容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</p:txBody>
      </p:sp>
      <p:pic>
        <p:nvPicPr>
          <p:cNvPr id="3" name="图片 2" descr="LBA工具自动化测试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684020"/>
            <a:ext cx="7315200" cy="5173980"/>
          </a:xfrm>
          <a:prstGeom prst="rect">
            <a:avLst/>
          </a:prstGeom>
        </p:spPr>
      </p:pic>
      <p:pic>
        <p:nvPicPr>
          <p:cNvPr id="4" name="图片 3" descr="典型应用IO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0545"/>
            <a:ext cx="4871085" cy="2714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_write_verify(v25.10T) .128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20" y="0"/>
            <a:ext cx="344678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" y="824865"/>
            <a:ext cx="118211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2919F5"/>
                </a:solidFill>
                <a:sym typeface="+mn-ea"/>
              </a:rPr>
              <a:t>工具通用版本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默认只支持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16</a:t>
            </a:r>
            <a:r>
              <a:rPr lang="zh-CN" altLang="en-US" sz="1600">
                <a:solidFill>
                  <a:srgbClr val="2919F5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2919F5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>
                <a:sym typeface="+mn-ea"/>
              </a:rPr>
              <a:t>可以通过激活程序修改配置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LBA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工具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专业版本</a:t>
            </a:r>
            <a:r>
              <a:rPr lang="en-US" altLang="zh-CN"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默认支持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256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ioworker</a:t>
            </a:r>
            <a:r>
              <a:rPr lang="zh-CN" altLang="en-US" sz="1600">
                <a:sym typeface="+mn-ea"/>
              </a:rPr>
              <a:t>线程</a:t>
            </a:r>
            <a:r>
              <a:rPr lang="en-US" altLang="zh-CN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最大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4M</a:t>
            </a:r>
            <a:r>
              <a:rPr lang="zh-CN" altLang="en-US" sz="1600">
                <a:sym typeface="+mn-ea"/>
              </a:rPr>
              <a:t>簇大小等更多功能</a:t>
            </a:r>
            <a:r>
              <a:rPr lang="en-US" altLang="zh-CN" sz="1600">
                <a:sym typeface="+mn-ea"/>
              </a:rPr>
              <a:t>，</a:t>
            </a:r>
            <a:endParaRPr lang="en-US" altLang="zh-CN" sz="16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ym typeface="+mn-ea"/>
              </a:rPr>
              <a:t>                                         </a:t>
            </a:r>
            <a:r>
              <a:rPr lang="zh-CN" altLang="en-US" sz="1600">
                <a:sym typeface="+mn-ea"/>
              </a:rPr>
              <a:t>可以测试更多极限场景</a:t>
            </a:r>
            <a:r>
              <a:rPr lang="en-US" altLang="zh-CN" sz="1600">
                <a:sym typeface="+mn-ea"/>
              </a:rPr>
              <a:t>；</a:t>
            </a:r>
            <a:endParaRPr lang="en-US" altLang="zh-CN" sz="1600">
              <a:sym typeface="+mn-ea"/>
            </a:endParaRPr>
          </a:p>
        </p:txBody>
      </p:sp>
      <p:pic>
        <p:nvPicPr>
          <p:cNvPr id="8" name="图片 7" descr="通用版本激活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1758315"/>
            <a:ext cx="3672840" cy="4816475"/>
          </a:xfrm>
          <a:prstGeom prst="rect">
            <a:avLst/>
          </a:prstGeom>
        </p:spPr>
      </p:pic>
      <p:pic>
        <p:nvPicPr>
          <p:cNvPr id="9" name="图片 8" descr="特别版本激活信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758315"/>
            <a:ext cx="3564255" cy="4802505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3720" y="362585"/>
            <a:ext cx="792607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r>
              <a:rPr lang="zh-CN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未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网上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</a:t>
            </a:r>
            <a:r>
              <a:rPr lang="en-US" altLang="zh-CN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</a:t>
            </a:r>
            <a:r>
              <a:rPr lang="zh-CN" altLang="en-US" sz="20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单独申请试用</a:t>
            </a:r>
            <a:endParaRPr lang="zh-CN" altLang="en-US" sz="20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301115" y="6582410"/>
            <a:ext cx="2348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工具通用版本及激活信息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56225" y="6560820"/>
            <a:ext cx="23387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LBA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工具特别版本及激活信息</a:t>
            </a:r>
            <a:endParaRPr lang="zh-CN" altLang="en-US" sz="1200">
              <a:solidFill>
                <a:srgbClr val="29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vm_notify_host_lba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204595"/>
            <a:ext cx="8209915" cy="56368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43840" y="824865"/>
            <a:ext cx="11793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通知功能：</a:t>
            </a:r>
            <a:r>
              <a:rPr lang="en-US" altLang="zh-CN">
                <a:sym typeface="+mn-ea"/>
              </a:rPr>
              <a:t>guest</a:t>
            </a:r>
            <a:r>
              <a:rPr lang="zh-CN">
                <a:sym typeface="+mn-ea"/>
              </a:rPr>
              <a:t>中测试出数据一致性问题后，线程号和</a:t>
            </a:r>
            <a:r>
              <a:rPr lang="en-US" altLang="zh-CN">
                <a:sym typeface="+mn-ea"/>
              </a:rPr>
              <a:t>LBA</a:t>
            </a:r>
            <a:r>
              <a:rPr lang="zh-CN" altLang="en-US">
                <a:sym typeface="+mn-ea"/>
              </a:rPr>
              <a:t>地址</a:t>
            </a:r>
            <a:r>
              <a:rPr lang="zh-CN">
                <a:sym typeface="+mn-ea"/>
              </a:rPr>
              <a:t>通知到</a:t>
            </a:r>
            <a:r>
              <a:rPr lang="en-US" altLang="zh-CN">
                <a:sym typeface="+mn-ea"/>
              </a:rPr>
              <a:t>host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可实现短信、邮件告警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工具实现原理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mem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78560"/>
            <a:ext cx="4772025" cy="4210050"/>
          </a:xfrm>
          <a:prstGeom prst="rect">
            <a:avLst/>
          </a:prstGeom>
        </p:spPr>
      </p:pic>
      <p:pic>
        <p:nvPicPr>
          <p:cNvPr id="8" name="图片 7" descr="mem_map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705" y="833120"/>
            <a:ext cx="3890010" cy="6016625"/>
          </a:xfrm>
          <a:prstGeom prst="rect">
            <a:avLst/>
          </a:prstGeom>
        </p:spPr>
      </p:pic>
      <p:pic>
        <p:nvPicPr>
          <p:cNvPr id="12" name="图片 11" descr="虚拟内存映射物理内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410835"/>
            <a:ext cx="9156065" cy="14471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43840" y="824865"/>
            <a:ext cx="734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虚拟内存地址与物理内存地址映射</a:t>
            </a:r>
            <a:r>
              <a:rPr lang="en-US">
                <a:sym typeface="+mn-ea"/>
              </a:rPr>
              <a:t> (</a:t>
            </a:r>
            <a:r>
              <a:rPr lang="zh-CN">
                <a:solidFill>
                  <a:srgbClr val="2919F5"/>
                </a:solidFill>
                <a:sym typeface="+mn-ea"/>
              </a:rPr>
              <a:t>高级功能</a:t>
            </a:r>
            <a:r>
              <a:rPr lang="en-US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86296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分布式存储三大难</a:t>
            </a:r>
            <a:r>
              <a:rPr 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什么工具可以高效地测试并发现问题？</a:t>
            </a:r>
            <a:endParaRPr 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分布式存储三大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835"/>
            <a:ext cx="684276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0760" y="903605"/>
            <a:ext cx="44894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华为存储发展史：从筚路蓝缕到星辰大海</a:t>
            </a:r>
            <a:endParaRPr lang="zh-CN" altLang="en-US" b="1"/>
          </a:p>
          <a:p>
            <a:endParaRPr lang="zh-CN" altLang="en-US" sz="1000"/>
          </a:p>
          <a:p>
            <a:r>
              <a:rPr lang="zh-CN" altLang="en-US" sz="1600" u="sng">
                <a:solidFill>
                  <a:srgbClr val="2919F5"/>
                </a:solidFill>
              </a:rPr>
              <a:t>https://mp.ofweek.com/cloud/a545693321986</a:t>
            </a:r>
            <a:endParaRPr lang="zh-CN" altLang="en-US" sz="1600" u="sng">
              <a:solidFill>
                <a:srgbClr val="2919F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9175" y="2212975"/>
            <a:ext cx="47059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软件定义存储，看这一篇就够了！</a:t>
            </a:r>
            <a:endParaRPr lang="zh-CN" altLang="en-US" b="1"/>
          </a:p>
          <a:p>
            <a:endParaRPr lang="zh-CN" altLang="en-US" sz="1000" b="1"/>
          </a:p>
          <a:p>
            <a:r>
              <a:rPr lang="en-US" altLang="zh-CN" sz="1600" u="sng">
                <a:solidFill>
                  <a:srgbClr val="2919F5"/>
                </a:solidFill>
              </a:rPr>
              <a:t>https://blog.51cto.com/liangchaoxi/4130894</a:t>
            </a:r>
            <a:endParaRPr lang="en-US" altLang="zh-CN" sz="1600" u="sng">
              <a:solidFill>
                <a:srgbClr val="2919F5"/>
              </a:solidFill>
            </a:endParaRPr>
          </a:p>
        </p:txBody>
      </p:sp>
      <p:pic>
        <p:nvPicPr>
          <p:cNvPr id="6" name="图片 5" descr="技术门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55" y="3110230"/>
            <a:ext cx="4830445" cy="37471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931545" y="582930"/>
            <a:ext cx="3467735" cy="5837555"/>
          </a:xfrm>
          <a:prstGeom prst="rect">
            <a:avLst/>
          </a:prstGeom>
          <a:solidFill>
            <a:srgbClr val="184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874798" y="2968551"/>
            <a:ext cx="1598515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15"/>
          <p:cNvSpPr/>
          <p:nvPr>
            <p:custDataLst>
              <p:tags r:id="rId3"/>
            </p:custDataLst>
          </p:nvPr>
        </p:nvSpPr>
        <p:spPr>
          <a:xfrm rot="16200000">
            <a:off x="3747770" y="2041525"/>
            <a:ext cx="2573655" cy="13271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4"/>
            </p:custDataLst>
          </p:nvPr>
        </p:nvSpPr>
        <p:spPr>
          <a:xfrm rot="5400000">
            <a:off x="3813810" y="4953000"/>
            <a:ext cx="2442210" cy="137795"/>
          </a:xfrm>
          <a:prstGeom prst="rightArrow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5"/>
          <p:cNvSpPr txBox="1"/>
          <p:nvPr>
            <p:custDataLst>
              <p:tags r:id="rId5"/>
            </p:custDataLst>
          </p:nvPr>
        </p:nvSpPr>
        <p:spPr>
          <a:xfrm>
            <a:off x="6477000" y="2012315"/>
            <a:ext cx="383667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LBA工具实现原理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15"/>
          <p:cNvSpPr txBox="1"/>
          <p:nvPr>
            <p:custDataLst>
              <p:tags r:id="rId6"/>
            </p:custDataLst>
          </p:nvPr>
        </p:nvSpPr>
        <p:spPr>
          <a:xfrm>
            <a:off x="5613811" y="96086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5"/>
          <p:cNvSpPr txBox="1"/>
          <p:nvPr>
            <p:custDataLst>
              <p:tags r:id="rId7"/>
            </p:custDataLst>
          </p:nvPr>
        </p:nvSpPr>
        <p:spPr>
          <a:xfrm>
            <a:off x="5613808" y="187927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15"/>
          <p:cNvSpPr txBox="1"/>
          <p:nvPr>
            <p:custDataLst>
              <p:tags r:id="rId8"/>
            </p:custDataLst>
          </p:nvPr>
        </p:nvSpPr>
        <p:spPr>
          <a:xfrm>
            <a:off x="5613810" y="2799494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5"/>
          <p:cNvSpPr txBox="1"/>
          <p:nvPr>
            <p:custDataLst>
              <p:tags r:id="rId9"/>
            </p:custDataLst>
          </p:nvPr>
        </p:nvSpPr>
        <p:spPr>
          <a:xfrm>
            <a:off x="5622064" y="3711456"/>
            <a:ext cx="82638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15"/>
          <p:cNvSpPr txBox="1"/>
          <p:nvPr>
            <p:custDataLst>
              <p:tags r:id="rId10"/>
            </p:custDataLst>
          </p:nvPr>
        </p:nvSpPr>
        <p:spPr>
          <a:xfrm>
            <a:off x="5625239" y="4597916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5"/>
          <p:cNvSpPr txBox="1"/>
          <p:nvPr>
            <p:custDataLst>
              <p:tags r:id="rId11"/>
            </p:custDataLst>
          </p:nvPr>
        </p:nvSpPr>
        <p:spPr>
          <a:xfrm>
            <a:off x="6496685" y="2957195"/>
            <a:ext cx="472948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使用说明及基本功能演示</a:t>
            </a:r>
            <a:endParaRPr lang="zh-CN" altLang="en-US" sz="240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5"/>
          <p:cNvSpPr txBox="1"/>
          <p:nvPr>
            <p:custDataLst>
              <p:tags r:id="rId12"/>
            </p:custDataLst>
          </p:nvPr>
        </p:nvSpPr>
        <p:spPr>
          <a:xfrm>
            <a:off x="6482715" y="1098550"/>
            <a:ext cx="348043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LBA工具简介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5"/>
          <p:cNvSpPr txBox="1"/>
          <p:nvPr>
            <p:custDataLst>
              <p:tags r:id="rId13"/>
            </p:custDataLst>
          </p:nvPr>
        </p:nvSpPr>
        <p:spPr>
          <a:xfrm>
            <a:off x="5620159" y="5476121"/>
            <a:ext cx="826381" cy="68389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15"/>
          <p:cNvSpPr txBox="1"/>
          <p:nvPr>
            <p:custDataLst>
              <p:tags r:id="rId14"/>
            </p:custDataLst>
          </p:nvPr>
        </p:nvSpPr>
        <p:spPr>
          <a:xfrm>
            <a:off x="6516370" y="5613400"/>
            <a:ext cx="92519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5"/>
          <p:cNvSpPr txBox="1"/>
          <p:nvPr>
            <p:custDataLst>
              <p:tags r:id="rId15"/>
            </p:custDataLst>
          </p:nvPr>
        </p:nvSpPr>
        <p:spPr>
          <a:xfrm>
            <a:off x="6509385" y="4528185"/>
            <a:ext cx="4716780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稳定性测试与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一致性校验自动化测试系统演示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>
            <p:custDataLst>
              <p:tags r:id="rId16"/>
            </p:custDataLst>
          </p:nvPr>
        </p:nvSpPr>
        <p:spPr>
          <a:xfrm>
            <a:off x="6508115" y="3843655"/>
            <a:ext cx="384238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LBA工具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典型应用场景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7"/>
            </p:custDataLst>
          </p:nvPr>
        </p:nvCxnSpPr>
        <p:spPr>
          <a:xfrm flipH="1" flipV="1">
            <a:off x="5613154" y="360330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8"/>
            </p:custDataLst>
          </p:nvPr>
        </p:nvCxnSpPr>
        <p:spPr>
          <a:xfrm flipH="1" flipV="1">
            <a:off x="5616329" y="62468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9"/>
            </p:custDataLst>
          </p:nvPr>
        </p:nvCxnSpPr>
        <p:spPr>
          <a:xfrm flipH="1" flipV="1">
            <a:off x="5618234" y="536606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20"/>
            </p:custDataLst>
          </p:nvPr>
        </p:nvCxnSpPr>
        <p:spPr>
          <a:xfrm flipH="1" flipV="1">
            <a:off x="5611884" y="44853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1"/>
            </p:custDataLst>
          </p:nvPr>
        </p:nvCxnSpPr>
        <p:spPr>
          <a:xfrm flipH="1" flipV="1">
            <a:off x="5610614" y="266540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2"/>
            </p:custDataLst>
          </p:nvPr>
        </p:nvCxnSpPr>
        <p:spPr>
          <a:xfrm flipH="1" flipV="1">
            <a:off x="5606169" y="1767515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23"/>
            </p:custDataLst>
          </p:nvPr>
        </p:nvCxnSpPr>
        <p:spPr>
          <a:xfrm flipH="1" flipV="1">
            <a:off x="5606169" y="824540"/>
            <a:ext cx="556450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工具使用说明：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--help</a:t>
            </a:r>
            <a:endParaRPr lang="en-US" altLang="zh-CN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1020" y="1160145"/>
            <a:ext cx="3661410" cy="5572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200" b="1">
                <a:solidFill>
                  <a:srgbClr val="2919F5"/>
                </a:solidFill>
                <a:sym typeface="+mn-ea"/>
              </a:rPr>
              <a:t>hd_write_verify -h</a:t>
            </a:r>
            <a:r>
              <a:rPr sz="1200">
                <a:sym typeface="+mn-ea"/>
              </a:rPr>
              <a:t>	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测试与校验工具用法与用例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-h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校验与查看工具用法与用例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sz="1200" b="1">
                <a:solidFill>
                  <a:srgbClr val="2919F5"/>
                </a:solidFill>
                <a:sym typeface="+mn-ea"/>
              </a:rPr>
              <a:t>hd_write_verify_dump -l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ym typeface="+mn-ea"/>
              </a:rPr>
              <a:t>数据布局与字段偏移</a:t>
            </a:r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校验数据的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三个</a:t>
            </a:r>
            <a:r>
              <a:rPr lang="zh-CN" sz="1200" b="1">
                <a:solidFill>
                  <a:srgbClr val="2919F5"/>
                </a:solidFill>
                <a:sym typeface="+mn-ea"/>
              </a:rPr>
              <a:t>重要命令：</a:t>
            </a:r>
            <a:endParaRPr sz="1200" b="1">
              <a:solidFill>
                <a:srgbClr val="2919F5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 -c -D -T 10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-D -T 0-9 disk/file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sz="1200">
              <a:sym typeface="+mn-ea"/>
            </a:endParaRPr>
          </a:p>
          <a:p>
            <a:endParaRPr sz="1200">
              <a:sym typeface="+mn-ea"/>
            </a:endParaRPr>
          </a:p>
          <a:p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远程查看测试进度和结果的命令：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dump</a:t>
            </a:r>
            <a:endParaRPr lang="en-US" altLang="en-US" sz="1200" b="1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FF000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FF0000"/>
                </a:solidFill>
                <a:sym typeface="+mn-ea"/>
              </a:rPr>
              <a:t>_dump -c -n ip:port</a:t>
            </a:r>
            <a:endParaRPr 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lang="zh-CN" sz="1200" b="1">
                <a:solidFill>
                  <a:srgbClr val="2919F5"/>
                </a:solidFill>
                <a:sym typeface="+mn-ea"/>
              </a:rPr>
              <a:t>远程控制的命令：</a:t>
            </a:r>
            <a:r>
              <a:rPr lang="en-US" altLang="zh-CN" sz="1200" b="1">
                <a:solidFill>
                  <a:srgbClr val="2919F5"/>
                </a:solidFill>
                <a:sym typeface="+mn-ea"/>
              </a:rPr>
              <a:t>remote pause / start / quit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-p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-s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r>
              <a:rPr sz="1200">
                <a:solidFill>
                  <a:srgbClr val="00B050"/>
                </a:solidFill>
                <a:sym typeface="+mn-ea"/>
              </a:rPr>
              <a:t>hd_write_verify</a:t>
            </a:r>
            <a:r>
              <a:rPr lang="en-US" sz="1200">
                <a:solidFill>
                  <a:srgbClr val="00B050"/>
                </a:solidFill>
                <a:sym typeface="+mn-ea"/>
              </a:rPr>
              <a:t>_dump -c -q -n ip</a:t>
            </a:r>
            <a:endParaRPr lang="en-US" sz="1200">
              <a:solidFill>
                <a:srgbClr val="00B050"/>
              </a:solidFill>
              <a:sym typeface="+mn-ea"/>
            </a:endParaRPr>
          </a:p>
          <a:p>
            <a:endParaRPr lang="en-US" altLang="en-US" sz="1200">
              <a:solidFill>
                <a:srgbClr val="00B050"/>
              </a:solidFill>
              <a:sym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0739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hd_write_verify hel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0"/>
            <a:ext cx="2781300" cy="6858000"/>
          </a:xfrm>
          <a:prstGeom prst="rect">
            <a:avLst/>
          </a:prstGeom>
        </p:spPr>
      </p:pic>
      <p:pic>
        <p:nvPicPr>
          <p:cNvPr id="3" name="图片 2" descr="hd_write_verify_dump hel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815340"/>
            <a:ext cx="3662045" cy="605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856234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3405" y="866140"/>
          <a:ext cx="10989945" cy="579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55"/>
                <a:gridCol w="756539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console running (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默认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宋体" pitchFamily="2" charset="-122"/>
                        </a:rPr>
                        <a:t>)</a:t>
                      </a:r>
                      <a:endParaRPr lang="en-US" altLang="zh-CN" sz="1200" b="0"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以前端控制台方式运行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可以交互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暂停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继续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/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退出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</a:rPr>
                        <a:t>daemon  running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(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-d | 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</a:rPr>
                        <a:t>daemon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sym typeface="+mn-ea"/>
                        </a:rPr>
                        <a:t>)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以后端守护进程方式运行，输出可以重定向到文件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3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-F | --flush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当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方式读写时，刷新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缓存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-K | --dmesg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工具关键信息输出到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dmesg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日志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56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on|off[default: off]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默认：关闭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簇不会被拆分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-L | --bwlimit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KBPS 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[KBytes per second]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限速，单位：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KB/s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-S | --sector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2-2048 [default: 8]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指定一簇包含多少扇区，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工具读写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以簇为单位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8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n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| --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loop  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0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-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4096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 [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0: </a:t>
                      </a:r>
                      <a:r>
                        <a:rPr lang="en-US" altLang="zh-CN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unlimit</a:t>
                      </a:r>
                      <a:r>
                        <a:rPr lang="zh-CN" altLang="en-US" sz="120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  <a:sym typeface="+mn-ea"/>
                        </a:rPr>
                        <a:t>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指定测试轮数，如果设置为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，表示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不限制，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一直循环测试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18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-T | --thread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0-1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6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[0:  random]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指定工作线程数，如果设置为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，表示工作线程数是随机的，每隔一分钟，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工作的线程会进行切换，线程数也随机的变换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140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-V | --verify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  check|once|loop|random|batch|all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校验方式：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循环运行中校验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loop(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random(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batch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+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随机数据校验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all(loop + batch)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校验完即退出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check(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只读全盘数据校验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loop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, once(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只测试校验一次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 = all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一次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0066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9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527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其它</a:t>
                      </a:r>
                      <a:r>
                        <a:rPr lang="zh-CN" altLang="en-US" sz="1400" b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参数</a:t>
                      </a:r>
                      <a:endParaRPr lang="zh-CN" altLang="en-US" sz="14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73455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工具参数说明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571500" y="866140"/>
          <a:ext cx="10997565" cy="56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905"/>
                <a:gridCol w="7566660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87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--color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以彩色输出关键信息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突出重点信息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</a:t>
                      </a:r>
                      <a:r>
                        <a:rPr 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l </a:t>
                      </a:r>
                      <a:r>
                        <a:rPr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| --layout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输出数据布局和字段偏移及长度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--pause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：remote pause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--start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start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-q | --quit</a:t>
                      </a:r>
                      <a:endParaRPr lang="en-US" altLang="zh-CN" sz="1200" b="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工具测试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远程管理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：remote quit</a:t>
                      </a:r>
                      <a:endParaRPr lang="en-US" altLang="zh-CN" sz="1400">
                        <a:solidFill>
                          <a:srgbClr val="2919F5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-D | --direct-io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direct 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方式读写，否则以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pagecache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方式读写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-A | --align-io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on|off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[default: o</a:t>
                      </a:r>
                      <a:r>
                        <a:rPr lang="en-US" altLang="zh-CN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n</a:t>
                      </a:r>
                      <a:r>
                        <a:rPr lang="zh-CN" altLang="en-US" sz="1200" b="0"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默认：开启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 ---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开启后，读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簇对齐；特殊场景，需要以小于簇的单位读数据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-L | --lba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sector_num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[dec/hex value]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指定开始扇区号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支持十进制和十六进制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，读取数据进行校验或者输出查看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-S | --sector sector_per_cluster[1-2048]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簇内数据校验：指定扇区数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4051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-C | --cluster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cluster_num [0: </a:t>
                      </a:r>
                      <a:r>
                        <a:rPr lang="en-US" altLang="zh-CN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unlimit]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校验：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指定校验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数据的簇数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-C 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，从指定的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位置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开始校验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簇数据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0: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表示一直校验到末尾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默认值：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1)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780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-T | --thread</a:t>
                      </a:r>
                      <a:r>
                        <a:rPr lang="en-US"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  </a:t>
                      </a:r>
                      <a:r>
                        <a:rPr sz="1200" b="0">
                          <a:solidFill>
                            <a:srgbClr val="2919F5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  <a:sym typeface="+mn-ea"/>
                        </a:rPr>
                        <a:t>0-9[hd_write_verify -T N]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线程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簇间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校验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：指定线程号；另：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hd_write_verify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工具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参数是指定线程数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-I | --stripe  disk|file [stripe:  1-64]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条带，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最多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支持同时测试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文件，例如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-I /dev/sda -I /dev/sdb 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-I /dev/sdc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j-lt"/>
                        </a:rPr>
                        <a:t>-P | --policy robin|split[default:robin]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条带策略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: round-robin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cluster-split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，多磁盘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文件测试时，条带策略才生效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宋体" pitchFamily="2" charset="-122"/>
                          <a:ea typeface="宋体" pitchFamily="2" charset="-122"/>
                        </a:rPr>
                        <a:t>-Z | --zero-sectors 0-1024[default: random]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</a:rPr>
                        <a:t>高级功能，略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rgbClr val="F219F5"/>
                          </a:solidFill>
                          <a:latin typeface="宋体" pitchFamily="2" charset="-122"/>
                          <a:ea typeface="宋体" pitchFamily="2" charset="-122"/>
                        </a:rPr>
                        <a:t>-n | --network ip[:port] [default: 2000-2015]</a:t>
                      </a:r>
                      <a:endParaRPr lang="en-US" altLang="zh-CN" sz="1100">
                        <a:solidFill>
                          <a:srgbClr val="F219F5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：remote dump (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默认数据加密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)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-i | --inject-lba off|flag|magic|pre|list|time|loop|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宋体" pitchFamily="2" charset="-122"/>
                          <a:ea typeface="宋体" pitchFamily="2" charset="-122"/>
                        </a:rPr>
                        <a:t>write|num|zero|index|random|sector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高级功能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注入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错误，演示</a:t>
                      </a: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LBA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工具</a:t>
                      </a:r>
                      <a:r>
                        <a:rPr lang="zh-CN" altLang="en-US" sz="1400">
                          <a:solidFill>
                            <a:srgbClr val="FF0000"/>
                          </a:solidFill>
                          <a:sym typeface="+mn-ea"/>
                        </a:rPr>
                        <a:t>测试校验数据一致性效果</a:t>
                      </a:r>
                      <a:endParaRPr lang="zh-CN" altLang="en-US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953579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89260" y="848360"/>
            <a:ext cx="1210945" cy="5588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>
                <a:solidFill>
                  <a:srgbClr val="2919F5"/>
                </a:solidFill>
                <a:sym typeface="+mn-ea"/>
              </a:rPr>
              <a:t>安全</a:t>
            </a:r>
            <a:r>
              <a:rPr lang="zh-CN" altLang="en-US" sz="1200" b="1">
                <a:solidFill>
                  <a:srgbClr val="2919F5"/>
                </a:solidFill>
                <a:sym typeface="+mn-ea"/>
              </a:rPr>
              <a:t>测试措施：</a:t>
            </a:r>
            <a:endParaRPr lang="zh-CN" altLang="en-US" sz="1200" b="1">
              <a:solidFill>
                <a:srgbClr val="2919F5"/>
              </a:solidFill>
              <a:sym typeface="+mn-ea"/>
            </a:endParaRPr>
          </a:p>
          <a:p>
            <a:r>
              <a:rPr lang="en-US" altLang="zh-CN" sz="1200">
                <a:sym typeface="+mn-ea"/>
              </a:rPr>
              <a:t>1.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加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锁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互斥</a:t>
            </a:r>
            <a:r>
              <a:rPr lang="zh-CN" altLang="en-US" sz="1200">
                <a:sym typeface="+mn-ea"/>
              </a:rPr>
              <a:t>：每个磁盘</a:t>
            </a:r>
            <a:r>
              <a:rPr lang="en-US" altLang="zh-CN" sz="1200">
                <a:sym typeface="+mn-ea"/>
              </a:rPr>
              <a:t>/</a:t>
            </a:r>
            <a:r>
              <a:rPr lang="zh-CN" altLang="en-US" sz="1200">
                <a:sym typeface="+mn-ea"/>
              </a:rPr>
              <a:t>文件限制为单实例读写测试；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文件系统挂载检测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已挂载文件系统的磁盘不测试，防止误操作破坏磁盘数据；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3. </a:t>
            </a:r>
            <a:r>
              <a:rPr lang="zh-CN" altLang="en-US" sz="1200">
                <a:solidFill>
                  <a:srgbClr val="2919F5"/>
                </a:solidFill>
                <a:sym typeface="+mn-ea"/>
              </a:rPr>
              <a:t>跨主机测试识别</a:t>
            </a:r>
            <a:r>
              <a:rPr lang="zh-CN" altLang="en-US" sz="1200">
                <a:sym typeface="+mn-ea"/>
              </a:rPr>
              <a:t>：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通过唯一性</a:t>
            </a:r>
            <a:r>
              <a:rPr lang="en-US" altLang="zh-CN" sz="1200">
                <a:sym typeface="+mn-ea"/>
              </a:rPr>
              <a:t>flag</a:t>
            </a:r>
            <a:r>
              <a:rPr lang="zh-CN" altLang="en-US" sz="1200">
                <a:sym typeface="+mn-ea"/>
              </a:rPr>
              <a:t>和时间戳识别测试者，防止乌龙操作，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举例：一个</a:t>
            </a:r>
            <a:r>
              <a:rPr lang="en-US" altLang="zh-CN" sz="1200">
                <a:sym typeface="+mn-ea"/>
              </a:rPr>
              <a:t>iscsi lun</a:t>
            </a:r>
            <a:r>
              <a:rPr lang="zh-CN" altLang="en-US" sz="1200">
                <a:sym typeface="+mn-ea"/>
              </a:rPr>
              <a:t>被同时映射到两台主机，因为没有互斥，跨主机同时测试同一个</a:t>
            </a:r>
            <a:r>
              <a:rPr lang="en-US" altLang="zh-CN" sz="1200">
                <a:sym typeface="+mn-ea"/>
              </a:rPr>
              <a:t>lun</a:t>
            </a:r>
            <a:r>
              <a:rPr lang="zh-CN" altLang="en-US" sz="1200">
                <a:sym typeface="+mn-ea"/>
              </a:rPr>
              <a:t>会导致误判，乌龙问题还很难排查；</a:t>
            </a:r>
            <a:endParaRPr lang="zh-CN" altLang="en-US" sz="1200">
              <a:sym typeface="+mn-ea"/>
            </a:endParaRPr>
          </a:p>
        </p:txBody>
      </p:sp>
      <p:pic>
        <p:nvPicPr>
          <p:cNvPr id="4" name="图片 3" descr="LBA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847725"/>
            <a:ext cx="10065385" cy="5977890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215390"/>
            <a:ext cx="6878320" cy="5626100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70510" y="839470"/>
            <a:ext cx="1128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sym typeface="+mn-ea"/>
              </a:rPr>
              <a:t>完成</a:t>
            </a:r>
            <a:r>
              <a:rPr lang="zh-CN">
                <a:solidFill>
                  <a:schemeClr val="tx1"/>
                </a:solidFill>
                <a:sym typeface="+mn-ea"/>
              </a:rPr>
              <a:t>第一轮存储测试及数据校验，没有检测出数据一致性问题，开始第二轮测试……第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轮</a:t>
            </a:r>
            <a:r>
              <a:rPr lang="zh-CN">
                <a:solidFill>
                  <a:schemeClr val="tx1"/>
                </a:solidFill>
                <a:sym typeface="+mn-ea"/>
              </a:rPr>
              <a:t>测试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10255885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工具基本功能演示：</a:t>
            </a:r>
            <a:r>
              <a:rPr lang="en-US" altLang="zh-CN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hd_write_verify_dump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</a:t>
            </a:r>
            <a:r>
              <a:rPr lang="zh-CN" altLang="en-US" sz="2600" b="1" dirty="0">
                <a:solidFill>
                  <a:srgbClr val="2919F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输出信息说明</a:t>
            </a:r>
            <a:endParaRPr lang="zh-CN" altLang="en-US" sz="2600" b="1" dirty="0">
              <a:solidFill>
                <a:srgbClr val="2919F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15940" y="847725"/>
            <a:ext cx="3077845" cy="160020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BA工具输出说明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47725"/>
            <a:ext cx="4981575" cy="6002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3870" y="2548255"/>
            <a:ext cx="5995670" cy="32658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数据校验错误类型表：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关键字：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BUG 00X)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582295" y="1197610"/>
          <a:ext cx="10980420" cy="5560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0"/>
                <a:gridCol w="1174750"/>
                <a:gridCol w="1876425"/>
                <a:gridCol w="1903730"/>
                <a:gridCol w="4843145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错误类型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校验类型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校验时间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数据校验错误说明</a:t>
                      </a:r>
                      <a:endParaRPr lang="zh-CN" altLang="en-US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en-US" altLang="zh-CN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随机校验：簇间校验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83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1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 b="0"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random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随机校验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FLAGS数据校验出错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001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002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en-US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</a:t>
                      </a:r>
                      <a:r>
                        <a:rPr lang="en-US" altLang="zh-CN" sz="1400">
                          <a:sym typeface="+mn-ea"/>
                        </a:rPr>
                        <a:t>batch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批量校验：簇内校验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18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003</a:t>
                      </a:r>
                      <a:endParaRPr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PRE_LIST</a:t>
                      </a:r>
                      <a:r>
                        <a:rPr lang="zh-CN" altLang="en-US" sz="1400">
                          <a:sym typeface="+mn-ea"/>
                        </a:rPr>
                        <a:t>数据</a:t>
                      </a:r>
                      <a:r>
                        <a:rPr lang="zh-CN" altLang="en-US" sz="1400">
                          <a:sym typeface="+mn-ea"/>
                        </a:rPr>
                        <a:t> 或者 LBA_LIST数据校验出错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22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004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中间簇数据丢失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005</a:t>
                      </a:r>
                      <a:endParaRPr lang="zh-CN" altLang="en-US" sz="1200" b="0">
                        <a:solidFill>
                          <a:srgbClr val="2919F5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第一簇数据魔数出错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657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006</a:t>
                      </a:r>
                      <a:endParaRPr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簇间校验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簇间FLAGS数据校验出错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26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[1]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j-lt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非零扇区：中间扇区的数据与前后扇区的数据不一致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[2]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全零扇区：中间扇区的数据与前后扇区的数据不一致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[3]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前后簇数据正确，中间簇非零扇区数据校验出错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007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[4]</a:t>
                      </a:r>
                      <a:endParaRPr lang="zh-CN" altLang="en-US" sz="120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</a:t>
                      </a: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前后簇数据正确，中间簇全零扇区数据校验出错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260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FF0000"/>
                          </a:solidFill>
                          <a:sym typeface="+mn-ea"/>
                        </a:rPr>
                        <a:t>BUG 00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sym typeface="+mn-ea"/>
                        </a:rPr>
                        <a:t>8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宋体" pitchFamily="2" charset="-122"/>
                        <a:ea typeface="宋体" pitchFamily="2" charset="-122"/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-V loop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2919F5"/>
                          </a:solidFill>
                          <a:sym typeface="+mn-ea"/>
                        </a:rPr>
                        <a:t>整体校验：簇内校验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runtime</a:t>
                      </a:r>
                      <a:r>
                        <a:rPr lang="en-US" altLang="zh-CN" sz="1400">
                          <a:solidFill>
                            <a:srgbClr val="2919F5"/>
                          </a:solidFill>
                          <a:sym typeface="+mn-ea"/>
                        </a:rPr>
                        <a:t> &amp; checktime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rgbClr val="F219F5"/>
                          </a:solidFill>
                        </a:rPr>
                        <a:t>对</a:t>
                      </a:r>
                      <a:r>
                        <a:rPr lang="zh-CN" altLang="en-US" sz="1400">
                          <a:solidFill>
                            <a:srgbClr val="F219F5"/>
                          </a:solidFill>
                        </a:rPr>
                        <a:t>硬盘特定区域进行频繁读写测试，检测出静默错误；</a:t>
                      </a:r>
                      <a:endParaRPr lang="zh-CN" altLang="en-US" sz="1400">
                        <a:solidFill>
                          <a:srgbClr val="F219F5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44320"/>
            <a:ext cx="4884420" cy="3266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1] RANDOM VERIFY DIFFER FLAGS | ERROR LBA: 0x794400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0x794400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0xe03800</a:t>
            </a:r>
            <a:r>
              <a:rPr lang="zh-CN" altLang="en-US" sz="1200"/>
              <a:t> | HF: 0x00401271 F1: 0x76f16720 F2: 0xa09e9c22 [LOOP: 1 WRITE: 951 SECTOR: 0 / NUM: 64 / ZERO: 4]</a:t>
            </a:r>
            <a:endParaRPr lang="zh-CN" altLang="en-US" sz="1200"/>
          </a:p>
          <a:p>
            <a:r>
              <a:rPr lang="zh-CN" altLang="en-US" sz="1200"/>
              <a:t>PREV IO Time: 2023-07-03 19:14:28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LOST LBA: 0x794400</a:t>
            </a:r>
            <a:r>
              <a:rPr lang="zh-CN" altLang="en-US" sz="1200"/>
              <a:t> | HF: 0x40404040 F1: 0x40404040 F2: 0x40404040 [LOOP: 1077952576 WRITE: 1077952576 SECTOR: 16448 / NUM: 16448 / ZERO: 1077952576]</a:t>
            </a:r>
            <a:endParaRPr lang="zh-CN" altLang="en-US" sz="1200"/>
          </a:p>
          <a:p>
            <a:r>
              <a:rPr lang="zh-CN" altLang="en-US" sz="1200"/>
              <a:t>LOST IO Time: 1077954476-1077952577-1077952576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0xe22640</a:t>
            </a:r>
            <a:r>
              <a:rPr lang="zh-CN" altLang="en-US" sz="1200"/>
              <a:t> | HF: 0x00401271 F1: 0x76f16720 F2: 0xa09e9c22 [LOOP: 1 WRITE: 953 SECTOR: 0 / NUM: 64 / ZERO: 4]</a:t>
            </a:r>
            <a:endParaRPr lang="zh-CN" altLang="en-US" sz="1200"/>
          </a:p>
          <a:p>
            <a:r>
              <a:rPr lang="zh-CN" altLang="en-US" sz="1200"/>
              <a:t>NEXT IO Time: 2023-07-03 19:14:29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" y="4748530"/>
            <a:ext cx="7204075" cy="18275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1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0" y="0"/>
            <a:ext cx="62693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5785" y="1585595"/>
            <a:ext cx="4884420" cy="2501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001[1]: [Thread: 0] RANDOM VERIFY DIFFER FLAGS | ERROR LBA: 0x0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/>
              <a:t>, sector_num: 1024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</a:t>
            </a:r>
            <a:r>
              <a:rPr lang="zh-CN" altLang="en-US" sz="1200"/>
              <a:t> F1: 0x523f39d9 F2: 0xf71538a0 [LOOP: 1 WRITE: 1 SECTOR: 0 / NUM: 1024 / ZERO: 255]</a:t>
            </a:r>
            <a:endParaRPr lang="zh-CN" altLang="en-US" sz="1200"/>
          </a:p>
          <a:p>
            <a:r>
              <a:rPr lang="zh-CN" altLang="en-US" sz="1200"/>
              <a:t>IO Time: 2023-07-09 23:33:05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" y="3906520"/>
            <a:ext cx="5601335" cy="2438400"/>
          </a:xfrm>
          <a:prstGeom prst="rect">
            <a:avLst/>
          </a:prstGeom>
        </p:spPr>
      </p:pic>
      <p:pic>
        <p:nvPicPr>
          <p:cNvPr id="5" name="图片 4" descr="BUG001[1]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575" y="0"/>
            <a:ext cx="6825615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045" y="840105"/>
            <a:ext cx="115042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雏形源于</a:t>
            </a:r>
            <a:r>
              <a:rPr lang="en-US" altLang="zh-CN"/>
              <a:t>SF</a:t>
            </a:r>
            <a:r>
              <a:rPr lang="zh-CN" altLang="en-US"/>
              <a:t>科技前CTO、科力锐科技(</a:t>
            </a:r>
            <a:r>
              <a:rPr lang="zh-CN" altLang="en-US" u="sng">
                <a:solidFill>
                  <a:srgbClr val="2919F5"/>
                </a:solidFill>
              </a:rPr>
              <a:t>http://www.clerware.com/</a:t>
            </a:r>
            <a:r>
              <a:rPr lang="zh-CN" altLang="en-US"/>
              <a:t>)创始人张勇</a:t>
            </a:r>
            <a:r>
              <a:rPr lang="en-US" altLang="zh-CN"/>
              <a:t>---</a:t>
            </a:r>
            <a:r>
              <a:rPr lang="zh-CN" altLang="en-US"/>
              <a:t>给冬瓜哥《大话计算机》写序的前同事(当时办公位前后座，得到过他的很多帮助)，编写的</a:t>
            </a:r>
            <a:r>
              <a:rPr lang="zh-CN" altLang="en-US">
                <a:sym typeface="+mn-ea"/>
              </a:rPr>
              <a:t>1000行左右C代码的windows程序</a:t>
            </a:r>
            <a:r>
              <a:rPr lang="zh-CN" altLang="en-US"/>
              <a:t>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当时的程序功能还不完善、存在不少问题，使用场景受限，数据可视化的功能少，当使用工具排查存储数据问题时，总是要换算十六进制的数据等，非常不方便；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前同事2015年离职后代码无人维护、工具逐渐无人使用。</a:t>
            </a:r>
            <a:endParaRPr lang="zh-CN" altLang="en-US"/>
          </a:p>
        </p:txBody>
      </p:sp>
      <p:pic>
        <p:nvPicPr>
          <p:cNvPr id="3" name="图片 2" descr="image2022-12-23_14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285365"/>
            <a:ext cx="5189220" cy="455612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案例一，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3]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0x28c00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0x28c00 | thread_num: 10, bitmap: 0 0 0 1 0 0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0x1c3480</a:t>
            </a:r>
            <a:r>
              <a:rPr lang="zh-CN" altLang="en-US" sz="1200"/>
              <a:t> | HF: 0x00801273 F1: 0x9c38fbd9 F2: 0x16672d2a [LOOP: 1 WRITE: 138 SECTOR: 0 / NUM: 128 / ZERO: 2]</a:t>
            </a:r>
            <a:endParaRPr lang="zh-CN" altLang="en-US" sz="1200"/>
          </a:p>
          <a:p>
            <a:r>
              <a:rPr lang="zh-CN" altLang="en-US" sz="1200"/>
              <a:t>CORRECT LBA IO Time: 2023-07-04 01:13:15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LBA: 0x28c00</a:t>
            </a:r>
            <a:r>
              <a:rPr lang="zh-CN" altLang="en-US" sz="1200"/>
              <a:t> | HF: 0x00801273 F1: 0x9c38fbd9 F2: 0x16672d2a [LOOP: 1 WRITE: 139 SECTOR: 0 / NUM: 128 / ZERO: 2]</a:t>
            </a:r>
            <a:endParaRPr lang="zh-CN" altLang="en-US" sz="1200"/>
          </a:p>
          <a:p>
            <a:r>
              <a:rPr lang="zh-CN" altLang="en-US" sz="1200"/>
              <a:t>ERROR LBA IO Time: 2023-07-04 01:13:16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" y="4665345"/>
            <a:ext cx="8086725" cy="1514475"/>
          </a:xfrm>
          <a:prstGeom prst="rect">
            <a:avLst/>
          </a:prstGeom>
        </p:spPr>
      </p:pic>
      <p:pic>
        <p:nvPicPr>
          <p:cNvPr id="9" name="图片 8" descr="BUG001[2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49290" y="0"/>
            <a:ext cx="607758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001[2]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sym typeface="+mn-ea"/>
              </a:rPr>
              <a:t>案例二，</a:t>
            </a:r>
            <a:r>
              <a:rPr lang="en-US" altLang="zh-CN" sz="1400">
                <a:sym typeface="+mn-ea"/>
              </a:rPr>
              <a:t>inject LIST lba bug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600200"/>
            <a:ext cx="4958715" cy="303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001[2]: [Thread: 7] RANDOM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0x380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0x380 | thread_num: 10, bitmap: 0 0 0 0 0 0 0 1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0x380</a:t>
            </a:r>
            <a:r>
              <a:rPr lang="zh-CN" altLang="en-US" sz="1200"/>
              <a:t> | HF: 0x00801277 F1: 0x87ae66e6 F2: 0x2cdf9a00 [LOOP: 6 WRITE: 1 SECTOR: 0 / NUM: 128 / ZERO: 14]</a:t>
            </a:r>
            <a:endParaRPr lang="zh-CN" altLang="en-US" sz="1200"/>
          </a:p>
          <a:p>
            <a:r>
              <a:rPr lang="zh-CN" altLang="en-US" sz="1200"/>
              <a:t>CORRECT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LBA[1]: 0x381</a:t>
            </a:r>
            <a:r>
              <a:rPr lang="zh-CN" altLang="en-US" sz="1200"/>
              <a:t> | HF: 0x00801277 F1: 0x87ae66e6 F2: 0x2cdf9a00 [LOOP: 6 WRITE: 1 SECTOR: 1 / NUM: 128 / ZERO: 14]</a:t>
            </a:r>
            <a:endParaRPr lang="zh-CN" altLang="en-US" sz="1200"/>
          </a:p>
          <a:p>
            <a:r>
              <a:rPr lang="zh-CN" altLang="en-US" sz="1200"/>
              <a:t>INCONSISTENT IO Time: 2023-07-04 01:13:00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0xe0000</a:t>
            </a:r>
            <a:r>
              <a:rPr lang="zh-CN" altLang="en-US" sz="1200"/>
              <a:t> | HF: 0x00801277 F1: 0x87ae66e6 F2: 0x2cdf9a00 [LOOP: 6 WRITE: 2 SECTOR: 0 / NUM: 128 / ZERO: 14]</a:t>
            </a:r>
            <a:endParaRPr lang="zh-CN" altLang="en-US" sz="1200"/>
          </a:p>
          <a:p>
            <a:r>
              <a:rPr lang="zh-CN" altLang="en-US" sz="1200"/>
              <a:t>NEXT IO Time: 2023-07-04 01:13:00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63245" y="642556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随机校验数据，簇间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57725"/>
            <a:ext cx="6280150" cy="1817370"/>
          </a:xfrm>
          <a:prstGeom prst="rect">
            <a:avLst/>
          </a:prstGeom>
        </p:spPr>
      </p:pic>
      <p:pic>
        <p:nvPicPr>
          <p:cNvPr id="9" name="图片 8" descr="BUG001[2]_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28410" y="0"/>
            <a:ext cx="5215255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998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001[3]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flag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85" y="1214120"/>
            <a:ext cx="468630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001[3]: [Thread: 1] BATCH VERIFY DIFFER FLAGS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0x4f5000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PREV LBA: 0x24cc00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404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PREV IO Time: 2023-06-25 20:11:47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LOST LBA: 0x4f5000</a:t>
            </a:r>
            <a:r>
              <a:rPr lang="zh-CN" altLang="en-US" sz="1200">
                <a:solidFill>
                  <a:schemeClr val="tx1"/>
                </a:solidFill>
              </a:rPr>
              <a:t> | HF: 0xb0b0b0b0 F1: 0xb0b0b0b0 F2: 0xb0b0b0b0 [LOOP: 2964369584 WRITE: 2964369584 SECTOR: 45232 / NUM: 45232 / ZERO: 2964369584]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LOST IO Time: -1330595812--1330597711--1330597712 -1330597712:-1330597712:-1330597712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0x2c6400</a:t>
            </a:r>
            <a:r>
              <a:rPr lang="zh-CN" altLang="en-US" sz="1200">
                <a:solidFill>
                  <a:schemeClr val="tx1"/>
                </a:solidFill>
              </a:rPr>
              <a:t> | HF: 0x04001271 F1: 0xda8a6f04 F2: 0x51043500 [LOOP: 1 WRITE: 406 SECTOR: 0 / NUM: 1024 / ZERO: 106]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2023-06-25 20:11:48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5267960"/>
            <a:ext cx="5347335" cy="12839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1[3]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8595" y="835660"/>
            <a:ext cx="6286500" cy="6026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40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001[4]</a:t>
            </a:r>
            <a:r>
              <a:rPr lang="zh-CN" altLang="en-US">
                <a:sym typeface="+mn-ea"/>
              </a:rPr>
              <a:t>：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批量校验数据，簇间</a:t>
            </a:r>
            <a:r>
              <a:rPr lang="en-US" altLang="zh-CN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list</a:t>
            </a:r>
            <a:r>
              <a:rPr lang="zh-CN" altLang="en-US" sz="1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数据不一致</a:t>
            </a:r>
            <a:endParaRPr lang="zh-CN" altLang="en-US" sz="1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785" y="1214120"/>
            <a:ext cx="4316730" cy="28854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001[4]: [Thread: 9] BATCH VERIFY DIFFER LBA_LIST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ERROR LBA: 0x404800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0x404800 | thread_num: 10, bitmap: 0 0 0 0 0 0 0 0 0 1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0x454400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406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2023-06-26 00:22:20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0x404800</a:t>
            </a:r>
            <a:r>
              <a:rPr lang="zh-CN" altLang="en-US" sz="1200">
                <a:solidFill>
                  <a:schemeClr val="tx1"/>
                </a:solidFill>
              </a:rPr>
              <a:t> | HF: 0x04001279 F1: 0x47877c66 F2: 0x92e7f068 [LOOP: 1 WRITE: 407 SECTOR: 0 / NUM: 1024 / ZERO: 176]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9" name="图片 8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5002530"/>
            <a:ext cx="6398260" cy="1162685"/>
          </a:xfrm>
          <a:prstGeom prst="rect">
            <a:avLst/>
          </a:prstGeom>
        </p:spPr>
      </p:pic>
      <p:pic>
        <p:nvPicPr>
          <p:cNvPr id="10" name="图片 9" descr="BUG001[4]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48935" y="0"/>
            <a:ext cx="673036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1779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3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703570" cy="3253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0x13fe000</a:t>
            </a:r>
            <a:r>
              <a:rPr lang="zh-CN" altLang="en-US" sz="1200"/>
              <a:t> | HF: 0x04001276 F1: 0x59f10fb8 F2: 0xe0d6306e [LOOP: 1 WRITE: 542 SECTOR: 0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LBA[112]: 0x13fe070</a:t>
            </a:r>
            <a:r>
              <a:rPr lang="zh-CN" altLang="en-US" sz="1200"/>
              <a:t> | HF: 0xd9d9d9d9 F1: 0xd9d9d9d9 F2: 0xd9d9d9d9 [LOOP: 3654932953 WRITE: 3654932953 SECTOR: 55769 / NUM: 55769 / ZERO: 3654932953]</a:t>
            </a:r>
            <a:endParaRPr lang="zh-CN" altLang="en-US" sz="1200"/>
          </a:p>
          <a:p>
            <a:r>
              <a:rPr lang="zh-CN" altLang="en-US" sz="1200"/>
              <a:t>INCONSISTENT IO Time: -640032443--640034342--640034343</a:t>
            </a:r>
            <a:r>
              <a:rPr lang="en-US" altLang="zh-CN" sz="1200"/>
              <a:t>--</a:t>
            </a:r>
            <a:r>
              <a:rPr lang="zh-CN" altLang="en-US" sz="1200"/>
              <a:t>640034343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LBA[125]: 0x13fe07d</a:t>
            </a:r>
            <a:r>
              <a:rPr lang="zh-CN" altLang="en-US" sz="1200"/>
              <a:t> | HF: 0x04001276 F1: 0x59f10fb8 F2: 0xe0d6306e [LOOP: 1 WRITE: 542 SECTOR: 125 / NUM: 1024 / ZERO: 14]</a:t>
            </a:r>
            <a:endParaRPr lang="zh-CN" altLang="en-US" sz="1200"/>
          </a:p>
          <a:p>
            <a:r>
              <a:rPr lang="zh-CN" altLang="en-US" sz="1200"/>
              <a:t>CORRECT IO Time: 2023-06-27 01:46:46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" y="4765040"/>
            <a:ext cx="6530975" cy="1762760"/>
          </a:xfrm>
          <a:prstGeom prst="rect">
            <a:avLst/>
          </a:prstGeom>
        </p:spPr>
      </p:pic>
      <p:pic>
        <p:nvPicPr>
          <p:cNvPr id="11" name="图片 10" descr="BUG002[1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7755" y="0"/>
            <a:ext cx="539242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187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5] RANDOM VERIFY SECTOR[647]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0x63f400 | ERROR LBA[647]: 0x63f687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0x63f687 | thread_num: 10, bitmap: 0 0 0 0 0 1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0x63f400</a:t>
            </a:r>
            <a:r>
              <a:rPr lang="zh-CN" altLang="en-US" sz="1200"/>
              <a:t> | HF: 0x04001275 F1: 0x69f556d6 F2: 0xa270f2e1 [LOOP: 1 WRITE: 1353 SECTOR: 0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LBA[647]: 0x63f687</a:t>
            </a:r>
            <a:r>
              <a:rPr lang="zh-CN" altLang="en-US" sz="1200"/>
              <a:t> | HF: 0x04001275 F1: 0x69f556d6 F2: 0xa270f2e1 [LOOP: 1 WRITE: 1353 SECTOR: 647 / NUM: 1024 / ZERO: 181]</a:t>
            </a:r>
            <a:endParaRPr lang="zh-CN" altLang="en-US" sz="1200"/>
          </a:p>
          <a:p>
            <a:r>
              <a:rPr lang="zh-CN" altLang="en-US" sz="1200"/>
              <a:t>INCONSISTENT IO Time: 2023-06-27 02:09:39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LBA[648]: 0x63f688</a:t>
            </a:r>
            <a:r>
              <a:rPr lang="zh-CN" altLang="en-US" sz="1200"/>
              <a:t> | HF: 0x04001275 F1: 0x69f556d6 F2: 0xa270f2e1 [LOOP: 1 WRITE: 1353 SECTOR: 648 / NUM: 1024 / ZERO: 181]</a:t>
            </a:r>
            <a:endParaRPr lang="zh-CN" altLang="en-US" sz="1200"/>
          </a:p>
          <a:p>
            <a:r>
              <a:rPr lang="zh-CN" altLang="en-US" sz="1200"/>
              <a:t>CORRECT IO Time: 2023-06-27 02:09:39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768850"/>
            <a:ext cx="6724015" cy="1783715"/>
          </a:xfrm>
          <a:prstGeom prst="rect">
            <a:avLst/>
          </a:prstGeom>
        </p:spPr>
      </p:pic>
      <p:pic>
        <p:nvPicPr>
          <p:cNvPr id="11" name="图片 10" descr="BUG002[1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498538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695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002[1]</a:t>
            </a:r>
            <a:r>
              <a:rPr lang="zh-CN" altLang="en-US">
                <a:sym typeface="+mn-ea"/>
              </a:rPr>
              <a:t>：案例三，</a:t>
            </a:r>
            <a:r>
              <a:rPr lang="en-US" altLang="zh-CN">
                <a:sym typeface="+mn-ea"/>
              </a:rPr>
              <a:t>inject PRE lba bug</a:t>
            </a: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002[1]: [Thread: 4] RANDOM VERIFY SECTOR[365]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0x2577c00 | ERROR LBA[365]: 0x2577d6d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0x2577d6d | thread_num: 10, bitmap: 0 0 0 0 1 0 0 0 0 0 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0x2577c00</a:t>
            </a:r>
            <a:r>
              <a:rPr lang="zh-CN" altLang="en-US" sz="1200"/>
              <a:t> | HF: 0x04001274 F1: 0x3dafe710 F2: 0xb0241d6b [LOOP: 1 WRITE: 1355 SECTOR: 0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LBA[365]: 0x2577d6d</a:t>
            </a:r>
            <a:r>
              <a:rPr lang="zh-CN" altLang="en-US" sz="1200"/>
              <a:t> | HF: 0x04001274 F1: 0x3dafe710 F2: 0xb0241d6b [LOOP: 1 WRITE: 1355 SECTOR: 365 / NUM: 1024 / ZERO: 38]</a:t>
            </a:r>
            <a:endParaRPr lang="zh-CN" altLang="en-US" sz="1200"/>
          </a:p>
          <a:p>
            <a:r>
              <a:rPr lang="zh-CN" altLang="en-US" sz="1200"/>
              <a:t>INCONSISTENT IO Time: 2023-06-28 22:41:43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LBA[366]: 0x2577d6e</a:t>
            </a:r>
            <a:r>
              <a:rPr lang="zh-CN" altLang="en-US" sz="1200"/>
              <a:t> | HF: 0x04001274 F1: 0x3dafe710 F2: 0xb0241d6b [LOOP: 1 WRITE: 1355 SECTOR: 366 / NUM: 1024 / ZERO: 38]</a:t>
            </a:r>
            <a:endParaRPr lang="zh-CN" altLang="en-US" sz="1200"/>
          </a:p>
          <a:p>
            <a:r>
              <a:rPr lang="zh-CN" altLang="en-US" sz="1200"/>
              <a:t>CORRECT IO Time: 2023-06-28 22:41:43</a:t>
            </a:r>
            <a:endParaRPr lang="zh-CN" altLang="en-US" sz="1200"/>
          </a:p>
          <a:p>
            <a:endParaRPr lang="zh-CN" altLang="en-US" sz="10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" y="4741545"/>
            <a:ext cx="6556375" cy="1766570"/>
          </a:xfrm>
          <a:prstGeom prst="rect">
            <a:avLst/>
          </a:prstGeom>
        </p:spPr>
      </p:pic>
      <p:pic>
        <p:nvPicPr>
          <p:cNvPr id="13" name="图片 12" descr="BUG002[1]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8275" y="0"/>
            <a:ext cx="5041900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2] RANDOM VERIFY ZERO SECTOR[63]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0x57ef00 | ERROR LBA[63]: 0x57ef3f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0x57ef3f | thread_num: 10, bitmap: 0 0 1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0x57ef00</a:t>
            </a:r>
            <a:r>
              <a:rPr lang="zh-CN" altLang="en-US" sz="1200"/>
              <a:t> | HF: 0x00401272 F1: 0x7f5b05a5 F2: 0x26e71923 [LOOP: 1 WRITE: 1005 SECTOR: 0 / NUM: 64 / ZERO: 2]</a:t>
            </a:r>
            <a:endParaRPr lang="zh-CN" altLang="en-US" sz="1200"/>
          </a:p>
          <a:p>
            <a:r>
              <a:rPr lang="zh-CN" altLang="en-US" sz="1200"/>
              <a:t>CORRECT IO Time: 2023-07-03 18:10:52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LBA[63]: 0x57ef3f</a:t>
            </a:r>
            <a:r>
              <a:rPr lang="zh-CN" altLang="en-US" sz="1200"/>
              <a:t> | HF: 0x7c7c7c7c F1: 0x7c7c7c7c F2: 0x7c7c7c7c [LOOP: 2088533116 WRITE: 2088533116 SECTOR: 31868 / NUM: 31868 / ZERO: ]</a:t>
            </a:r>
            <a:endParaRPr lang="zh-CN" altLang="en-US" sz="1200"/>
          </a:p>
          <a:p>
            <a:r>
              <a:rPr lang="zh-CN" altLang="en-US" sz="1200"/>
              <a:t>INCONSISTENT IO Time: 2088535016-2088533117-2088533116 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NEXT LBA: 0x115dc00</a:t>
            </a:r>
            <a:r>
              <a:rPr lang="zh-CN" altLang="en-US" sz="1200"/>
              <a:t> | HF: 0x00401272 F1: 0x7f5b05a5 F2: 0x26e71923 [LOOP: 1 WRITE: 1006 SECTOR: 0 / NUM: 64 / ZERO: 2]</a:t>
            </a:r>
            <a:endParaRPr lang="zh-CN" altLang="en-US" sz="1200"/>
          </a:p>
          <a:p>
            <a:r>
              <a:rPr lang="zh-CN" altLang="en-US" sz="1200"/>
              <a:t>NEXT IO Time: 2023-07-03 18:10:52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" y="4648835"/>
            <a:ext cx="6755765" cy="1860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2]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59830" y="0"/>
            <a:ext cx="531685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887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002[2]</a:t>
            </a:r>
            <a:r>
              <a:rPr lang="zh-CN" altLang="en-US">
                <a:sym typeface="+mn-ea"/>
              </a:rPr>
              <a:t>：案例二，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随机校验数据，簇内校验数据出错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5785" y="1511300"/>
            <a:ext cx="5840730" cy="325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002[2]: [Thread: 1] RANDOM VERIFY ZERO SECTOR[47]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0x115e140 | ERROR LBA[47]: 0x115e16f 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0x115e16f | thread_num: 10, bitmap: 0 1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0x115e140</a:t>
            </a:r>
            <a:r>
              <a:rPr lang="zh-CN" altLang="en-US" sz="1200"/>
              <a:t> | HF: 0x00401271 F1: 0x2025f303 F2: 0xac7f3f18 [LOOP: 1 WRITE: 5348 SECTOR: 0 / NUM: 64 / ZERO: 18]</a:t>
            </a:r>
            <a:endParaRPr lang="zh-CN" altLang="en-US" sz="1200"/>
          </a:p>
          <a:p>
            <a:r>
              <a:rPr lang="zh-CN" altLang="en-US" sz="1200"/>
              <a:t>CORRECT IO Time: 2023-07-03 20:04:09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LBA[47]: 0x115e16f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INCONSISTENT IO Time: 1900-01-00 00:00:00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LBA[48]: 0x115e170</a:t>
            </a:r>
            <a:r>
              <a:rPr lang="zh-CN" altLang="en-US" sz="1200"/>
              <a:t> | HF: 0x00000000 F1: 0x00000000 F2: 0x00000000 [LOOP: 0 WRITE: 0 SECTOR: 0 / NUM: 0 / ZERO: 0]</a:t>
            </a:r>
            <a:endParaRPr lang="zh-CN" altLang="en-US" sz="1200"/>
          </a:p>
          <a:p>
            <a:r>
              <a:rPr lang="zh-CN" altLang="en-US" sz="1200"/>
              <a:t>CORRECT IO Time: 1900-01-00 00:00:00</a:t>
            </a:r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5" name="图片 4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5" y="4714875"/>
            <a:ext cx="6370320" cy="1776730"/>
          </a:xfrm>
          <a:prstGeom prst="rect">
            <a:avLst/>
          </a:prstGeom>
        </p:spPr>
      </p:pic>
      <p:pic>
        <p:nvPicPr>
          <p:cNvPr id="12" name="图片 11" descr="BUG002[2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4790" y="0"/>
            <a:ext cx="5166995" cy="685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748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56580" cy="3339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3] VERIFY SECTOR[306]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0xb2a000 | ERROR LBA[306]: 0xb2a132 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LBA: 0xb2a132 | thread_num: 10, bitmap: 0 0 0 1 0 0 0 0 0 0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0xb2a000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0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LBA[306]: 0xb2a132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0x00000000 F1: 0x00000000 F2: 0x00000000 [LOOP: 0 WRITE: 0 SECTOR: 0 / NUM: 0 / ZERO: 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1900-01-00 00:00:00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LBA[307]: 0xb2a133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0x08001273 F1: 0x0bc823ae F2: 0xa2e9975f [LOOP: 1 WRITE: 515 SECTOR: 307 / NUM: 2048 / ZERO: 76]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2023-06-26 14:44:58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BUG002[3]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95" y="0"/>
            <a:ext cx="5419090" cy="6858000"/>
          </a:xfrm>
          <a:prstGeom prst="rect">
            <a:avLst/>
          </a:prstGeom>
        </p:spPr>
      </p:pic>
      <p:pic>
        <p:nvPicPr>
          <p:cNvPr id="8" name="图片 7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65" y="4962525"/>
            <a:ext cx="5670550" cy="15347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49160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工具介绍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20980" y="825500"/>
            <a:ext cx="1147191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借鉴于前同事编写的程序的实现原理，创新实现LBA工具：</a:t>
            </a:r>
            <a:r>
              <a:rPr lang="zh-CN" altLang="en-US" sz="1600">
                <a:solidFill>
                  <a:srgbClr val="2919F5"/>
                </a:solidFill>
              </a:rPr>
              <a:t>HD_WRITE_VERIFY &amp; HD_WRITE_VERIFY_DUM</a:t>
            </a:r>
            <a:r>
              <a:rPr lang="en-US" altLang="zh-CN" sz="1600">
                <a:solidFill>
                  <a:srgbClr val="2919F5"/>
                </a:solidFill>
              </a:rPr>
              <a:t>P</a:t>
            </a:r>
            <a:r>
              <a:rPr lang="zh-CN" altLang="en-US"/>
              <a:t>，全部代码由本人重新编写实现(先完成Linux版本的代码，然后移植完成Windows版本的代码)，并制作成自动化测试系统的系列ISO，完全拥有相关工具和自动化测试系统的知识产权；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LBA工具从2016年的V0.01版本升级到现在的V</a:t>
            </a:r>
            <a:r>
              <a:rPr lang="en-US" altLang="zh-CN"/>
              <a:t>21.0</a:t>
            </a:r>
            <a:r>
              <a:rPr lang="zh-CN" altLang="en-US"/>
              <a:t>版本(代码经过十</a:t>
            </a:r>
            <a:r>
              <a:rPr lang="zh-CN" altLang="en-US"/>
              <a:t>多年无数次迭代、优化)，功能非常完善和强大：</a:t>
            </a:r>
            <a:r>
              <a:rPr lang="zh-CN" altLang="en-US">
                <a:solidFill>
                  <a:srgbClr val="2919F5"/>
                </a:solidFill>
              </a:rPr>
              <a:t>将复杂的存储/文件系统稳定性和数据一致性问题</a:t>
            </a:r>
            <a:r>
              <a:rPr lang="zh-CN" altLang="en-US">
                <a:solidFill>
                  <a:srgbClr val="FF0000"/>
                </a:solidFill>
              </a:rPr>
              <a:t>降维</a:t>
            </a:r>
            <a:r>
              <a:rPr lang="zh-CN" altLang="en-US">
                <a:solidFill>
                  <a:srgbClr val="2919F5"/>
                </a:solidFill>
              </a:rPr>
              <a:t>转化为直观、易懂、数据可视化的问题</a:t>
            </a:r>
            <a:r>
              <a:rPr lang="zh-CN" altLang="en-US"/>
              <a:t>(测试校验完全自动化或者手动简单敲几个命令即可</a:t>
            </a:r>
            <a:r>
              <a:rPr lang="en-US" altLang="zh-CN"/>
              <a:t>---</a:t>
            </a:r>
            <a:r>
              <a:rPr lang="zh-CN" altLang="en-US"/>
              <a:t>谁用谁知道，不要看广告，看疗效</a:t>
            </a:r>
            <a:r>
              <a:rPr lang="en-US" altLang="zh-CN"/>
              <a:t>    </a:t>
            </a:r>
            <a:r>
              <a:rPr lang="zh-CN" altLang="en-US"/>
              <a:t>)，并附带多个原创高级功能。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目前LBA工具有Linux(x86和arm)和Windows三种版本(</a:t>
            </a:r>
            <a:r>
              <a:rPr lang="zh-CN" altLang="en-US" sz="1600" u="sng">
                <a:solidFill>
                  <a:srgbClr val="2919F5"/>
                </a:solidFill>
              </a:rPr>
              <a:t>https://github.com/zhangyoujia/hd_write_verify</a:t>
            </a:r>
            <a:r>
              <a:rPr lang="zh-CN" altLang="en-US"/>
              <a:t>)，</a:t>
            </a:r>
            <a:r>
              <a:rPr lang="en-US"/>
              <a:t>2.5+</a:t>
            </a:r>
            <a:r>
              <a:rPr lang="zh-CN" altLang="en-US"/>
              <a:t>万行</a:t>
            </a:r>
            <a:r>
              <a:rPr lang="zh-CN" altLang="en-US"/>
              <a:t>C代码。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74380" y="2533015"/>
            <a:ext cx="238125" cy="228600"/>
          </a:xfrm>
          <a:prstGeom prst="rect">
            <a:avLst/>
          </a:prstGeom>
        </p:spPr>
      </p:pic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" y="5034915"/>
            <a:ext cx="5116195" cy="1809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63565" y="5034915"/>
            <a:ext cx="5927090" cy="1802765"/>
          </a:xfrm>
          <a:prstGeom prst="rect">
            <a:avLst/>
          </a:prstGeom>
        </p:spPr>
      </p:pic>
      <p:pic>
        <p:nvPicPr>
          <p:cNvPr id="16" name="图片 15" descr="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" y="3570605"/>
            <a:ext cx="3975100" cy="1431290"/>
          </a:xfrm>
          <a:prstGeom prst="rect">
            <a:avLst/>
          </a:prstGeom>
        </p:spPr>
      </p:pic>
      <p:pic>
        <p:nvPicPr>
          <p:cNvPr id="20" name="图片 19" descr="tes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7545" y="3576320"/>
            <a:ext cx="4131945" cy="1433830"/>
          </a:xfrm>
          <a:prstGeom prst="rect">
            <a:avLst/>
          </a:prstGeom>
        </p:spPr>
      </p:pic>
      <p:pic>
        <p:nvPicPr>
          <p:cNvPr id="23" name="图片 22" descr="tes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965" y="3571240"/>
            <a:ext cx="4131945" cy="1430655"/>
          </a:xfrm>
          <a:prstGeom prst="rect">
            <a:avLst/>
          </a:prstGeom>
        </p:spPr>
      </p:pic>
      <p:pic>
        <p:nvPicPr>
          <p:cNvPr id="4" name="图片 3" descr="RTX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9005" y="1384300"/>
            <a:ext cx="2806700" cy="5892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9085"/>
            <a:ext cx="5626100" cy="3423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4] VERIFY SECTOR[283] DIFFER: 84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0x39e800 | ERROR LBA[283]: 0x39e91b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0x39e800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0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LBA[283]: 0x39e91b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0xbfbfbfbf F1: 0xbfbfbfbf F2: 0xbfbfbfbf [LOOP: 3217014719 WRITE: 3217014719 SECTOR: 49087 / NUM: 49087 / ZERO: 3217014719]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-1077950677--1077952576--1077952577 -1077952577:-1077952577:-1077952577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LBA[367]: 0x39e96f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0x04001274 F1: 0xc079f392 F2: 0x42a8b61c [LOOP: 1 WRITE: 474 SECTOR: 367 / NUM: 1024 / ZERO: 98]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2023-06-23 00:02:28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3" name="图片 12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25" y="5001895"/>
            <a:ext cx="5915025" cy="1609090"/>
          </a:xfrm>
          <a:prstGeom prst="rect">
            <a:avLst/>
          </a:prstGeom>
        </p:spPr>
      </p:pic>
      <p:pic>
        <p:nvPicPr>
          <p:cNvPr id="14" name="图片 13" descr="BUG002[3]_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6765" y="842645"/>
            <a:ext cx="5692140" cy="6007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534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002[3]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案例三，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1975" y="1560830"/>
            <a:ext cx="6101080" cy="320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BUG 002[3]: [Thread: 6] VERIFY SECTOR[400] DIFFER: 1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CORRECT LBA[0]: 0x762800 | ERROR LBA[400]: 0x762990 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F0000"/>
                </a:solidFill>
                <a:sym typeface="+mn-ea"/>
              </a:rPr>
              <a:t>| filename: lba.raw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rgbClr val="FF000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LBA[0]: 0x762800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ERROR LBA[400]: 0x762990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400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INCONSISTENT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2919F5"/>
                </a:solidFill>
                <a:sym typeface="+mn-ea"/>
              </a:rPr>
              <a:t>CORRECT LBA[401]: 0x762991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| HF: 0x04001276 F1: 0x65bbb47d F2: 0xda812af0 [LOOP: 1 WRITE: 550 SECTOR: 401 / NUM: 1024 / ZERO: 120]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CORRECT IO Time: 2023-06-25 16:22:21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BUG002[3]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410" y="831215"/>
            <a:ext cx="4735830" cy="6026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5795" y="4893310"/>
            <a:ext cx="6185535" cy="1653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043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案例一，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572895"/>
            <a:ext cx="5749290" cy="3514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1] VERIFY ZERO SECTOR[970] DIFFER: 54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0x7e9800 | ERROR LBA[970]: 0x7e9bca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0x7e9800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[LOOP: 1 WRITE: 533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LBA[970]: 0x7e9bca</a:t>
            </a:r>
            <a:r>
              <a:rPr lang="zh-CN" altLang="en-US" sz="1200">
                <a:solidFill>
                  <a:schemeClr val="tx1"/>
                </a:solidFill>
              </a:rPr>
              <a:t> | HF: 0xb4b4b4b4 F1: 0xb4b4b4b4 F2: 0xb4b4b4b4 [LOOP: 3031741620 WRITE: 3031741620 SECTOR: 46260 / NUM: 46260 / ZERO: 3031741620]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-1263223776--1263225675--1263225676 -1263225676:-1263225676:-1263225676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NEXT LBA: 0x60b000</a:t>
            </a:r>
            <a:r>
              <a:rPr lang="zh-CN" altLang="en-US" sz="1200">
                <a:solidFill>
                  <a:schemeClr val="tx1"/>
                </a:solidFill>
              </a:rPr>
              <a:t> | HF: 0x04001271 F1: 0xc079f392 F2: 0x8d10bb23 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[LOOP: 1 WRITE: 534 SECTOR: 0 / NUM: 1024 / ZERO: 271]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NEXT IO Time: 2023-06-23 00:02:29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6" name="图片 5" descr="BUG002[4]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831215"/>
            <a:ext cx="5374640" cy="60648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4" name="图片 3" descr="tes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" y="4968240"/>
            <a:ext cx="5694680" cy="158051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002[4]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4515" y="1647190"/>
            <a:ext cx="5531485" cy="3178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002[4]: [Thread: 6] VERIFY ZERO SECTOR[974]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CORRECT LBA[0]: 0x615c00 | ERROR LBA[974]: 0x615fce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0x615fce | thread_num: 10, bitmap: 0 0 0 0 0 0 1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0x615c00</a:t>
            </a:r>
            <a:r>
              <a:rPr lang="zh-CN" altLang="en-US" sz="1200">
                <a:solidFill>
                  <a:schemeClr val="tx1"/>
                </a:solidFill>
              </a:rPr>
              <a:t> | HF: 0x04001276 F1: 0x47877c66 F2: 0x657f8ed0 [LOOP: 1 WRITE: 396 SECTOR: 0 / NUM: 1024 / ZERO: 190]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2023-06-26 00:22:21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LBA[974]: 0x615fce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LBA[975]: 0x615fcf</a:t>
            </a:r>
            <a:r>
              <a:rPr lang="zh-CN" altLang="en-US" sz="1200">
                <a:solidFill>
                  <a:schemeClr val="tx1"/>
                </a:solidFill>
              </a:rPr>
              <a:t> | HF: 0x00000000 F1: 0x00000000 F2: 0x00000000 [LOOP: 0 WRITE: 0 SECTOR: 0 / NUM: 0 / ZERO: 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1900-01-00 00:00:00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批量校验数据，簇内校验全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0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扇区数据出错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4825365"/>
            <a:ext cx="6369685" cy="1749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63245" y="6549390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11" name="图片 10" descr="BUG002[4]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46165" y="0"/>
            <a:ext cx="541401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4506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003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4515" y="1597660"/>
            <a:ext cx="4354830" cy="2993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003: [Thread: 3] WRITE PART SECTOR | read[83]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LBA: 0xb62000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82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LBA IO Time: 2023-06-12 17:11:53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LBA: 0xed4000</a:t>
            </a:r>
            <a:r>
              <a:rPr lang="zh-CN" altLang="en-US" sz="1200">
                <a:solidFill>
                  <a:schemeClr val="tx1"/>
                </a:solidFill>
              </a:rPr>
              <a:t> | HF: 0x04001273 F1: 0xa1b5ec90 F2: 0x31cedf50 [LOOP: 1 WRITE: 83 SECTOR: 0 / NUM: 1024 / ZERO: 31]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ERROR LBA IO Time: 2023-06-12 17:12:03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  <p:pic>
        <p:nvPicPr>
          <p:cNvPr id="4" name="图片 3" descr="BUG0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0"/>
            <a:ext cx="691388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en-US" altLang="zh-CN" sz="1400">
                <a:solidFill>
                  <a:srgbClr val="00B050"/>
                </a:solidFill>
                <a:sym typeface="+mn-ea"/>
              </a:rPr>
              <a:t>PRE_LIST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数据 或者 LBA_LIST数据校验出错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93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004: 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簇间数据校验，中间簇数据丢失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4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0"/>
            <a:ext cx="46742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785" y="11296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0x4a5100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0x35480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0x1c93780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第二轮测试，5号线程第2248次写IO，LBA地址：0x35480的一簇</a:t>
            </a:r>
            <a:r>
              <a:rPr lang="en-US" altLang="zh-CN" sz="1200"/>
              <a:t>64K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  <p:pic>
        <p:nvPicPr>
          <p:cNvPr id="8" name="图片 7" descr="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2397760"/>
            <a:ext cx="5236210" cy="444309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67690" y="18014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004 </a:t>
            </a:r>
            <a:r>
              <a:rPr lang="en-US" altLang="zh-CN" sz="1200">
                <a:solidFill>
                  <a:srgbClr val="FF0000"/>
                </a:solidFill>
              </a:rPr>
              <a:t>[Thread: 5] </a:t>
            </a:r>
            <a:r>
              <a:rPr lang="zh-CN" altLang="en-US" sz="1200">
                <a:solidFill>
                  <a:srgbClr val="FF0000"/>
                </a:solidFill>
              </a:rPr>
              <a:t>DATA LOST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PREV LBA: 0x359ec00 | LOST LBA: 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0x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20c5c00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| NEXT LBA: 0x1d3c800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第五轮测试，5号线程第</a:t>
            </a:r>
            <a:r>
              <a:rPr lang="en-US" altLang="zh-CN" sz="1200"/>
              <a:t>287</a:t>
            </a:r>
            <a:r>
              <a:rPr lang="zh-CN" altLang="en-US" sz="1200"/>
              <a:t>次写IO，LBA地址：0x</a:t>
            </a:r>
            <a:r>
              <a:rPr lang="en-US" altLang="zh-CN" sz="1200"/>
              <a:t>20c5c00</a:t>
            </a:r>
            <a:r>
              <a:rPr lang="zh-CN" altLang="en-US" sz="1200"/>
              <a:t>的一簇</a:t>
            </a:r>
            <a:r>
              <a:rPr lang="en-US" altLang="zh-CN" sz="1200"/>
              <a:t>512</a:t>
            </a:r>
            <a:r>
              <a:rPr lang="en-US" altLang="zh-CN" sz="1200"/>
              <a:t>K</a:t>
            </a:r>
            <a:r>
              <a:rPr lang="zh-CN" altLang="en-US" sz="1200"/>
              <a:t>数据丢失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005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inject FLAG lba bug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" y="1576705"/>
            <a:ext cx="5531485" cy="214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005: [Thread: 0] VERIFY HD_FLAG ERROR | HF: 0x0400ffff[0x04001270] | filename: test.raw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LBA: 0x0 | thread_num: 10, bitmap: 1 0 0 0 0 0 0 0 0 0 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Line: 2572 | </a:t>
            </a:r>
            <a:r>
              <a:rPr lang="zh-CN" altLang="en-US" sz="1200">
                <a:solidFill>
                  <a:srgbClr val="2919F5"/>
                </a:solidFill>
              </a:rPr>
              <a:t>HF: 0x4001270 != hd_flag: 0x400ffff</a:t>
            </a:r>
            <a:r>
              <a:rPr lang="zh-CN" altLang="en-US" sz="1200">
                <a:solidFill>
                  <a:schemeClr val="tx1"/>
                </a:solidFill>
              </a:rPr>
              <a:t>, sector_num: 1024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LBA: 0x0 | HF: 0x0400ffff </a:t>
            </a:r>
            <a:r>
              <a:rPr lang="zh-CN" altLang="en-US" sz="1200">
                <a:solidFill>
                  <a:schemeClr val="tx1"/>
                </a:solidFill>
              </a:rPr>
              <a:t>F1: 0xba0b9c1f F2: 0xd239bb83 [LOOP: 1 WRITE: 1 SECTOR: 0 / NUM: 1024 / ZERO: 127]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IO Time: 2023-07-09 23:47:39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4" name="图片 3" descr="BUG0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35" y="0"/>
            <a:ext cx="52292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57530" y="1216025"/>
            <a:ext cx="4220210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整体校验数据，</a:t>
            </a:r>
            <a:r>
              <a:rPr lang="zh-CN" sz="1400">
                <a:solidFill>
                  <a:srgbClr val="00B050"/>
                </a:solidFill>
                <a:sym typeface="+mn-ea"/>
              </a:rPr>
              <a:t>首簇数据</a:t>
            </a:r>
            <a:r>
              <a:rPr lang="en-US" altLang="zh-CN" sz="1400">
                <a:solidFill>
                  <a:srgbClr val="00B050"/>
                </a:solidFill>
                <a:sym typeface="+mn-ea"/>
              </a:rPr>
              <a:t>FLAG</a:t>
            </a:r>
            <a:r>
              <a:rPr lang="zh-CN" altLang="en-US" sz="1400">
                <a:solidFill>
                  <a:srgbClr val="00B050"/>
                </a:solidFill>
                <a:sym typeface="+mn-ea"/>
              </a:rPr>
              <a:t>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6" name="图片 5" descr="te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" y="3721735"/>
            <a:ext cx="5812155" cy="2559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63245" y="6343015"/>
            <a:ext cx="2849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006: </a:t>
            </a:r>
            <a:r>
              <a:rPr lang="en-US" altLang="zh-CN">
                <a:sym typeface="+mn-ea"/>
              </a:rPr>
              <a:t>inject SECTOR lba bug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5638800"/>
            <a:ext cx="5636895" cy="1203325"/>
          </a:xfrm>
          <a:prstGeom prst="rect">
            <a:avLst/>
          </a:prstGeom>
        </p:spPr>
      </p:pic>
      <p:pic>
        <p:nvPicPr>
          <p:cNvPr id="6" name="图片 5" descr="BUG0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9865" y="0"/>
            <a:ext cx="691769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56260" y="1622425"/>
            <a:ext cx="4845685" cy="1280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r>
              <a:rPr lang="zh-CN" altLang="en-US" sz="1200">
                <a:solidFill>
                  <a:srgbClr val="FF0000"/>
                </a:solidFill>
              </a:rPr>
              <a:t>: [Thread: 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r>
              <a:rPr lang="zh-CN" altLang="en-US" sz="1200">
                <a:solidFill>
                  <a:srgbClr val="FF0000"/>
                </a:solidFill>
              </a:rPr>
              <a:t>] VERIFY </a:t>
            </a:r>
            <a:r>
              <a:rPr lang="en-US" altLang="zh-CN" sz="1200">
                <a:solidFill>
                  <a:srgbClr val="FF0000"/>
                </a:solidFill>
              </a:rPr>
              <a:t>DIFFER FLAGS</a:t>
            </a:r>
            <a:r>
              <a:rPr lang="zh-CN" altLang="en-US" sz="1200">
                <a:solidFill>
                  <a:srgbClr val="FF0000"/>
                </a:solidFill>
              </a:rPr>
              <a:t> | </a:t>
            </a:r>
            <a:r>
              <a:rPr lang="en-US" altLang="zh-CN" sz="1200">
                <a:solidFill>
                  <a:srgbClr val="FF0000"/>
                </a:solidFill>
              </a:rPr>
              <a:t>read[248], write[709]</a:t>
            </a:r>
            <a:r>
              <a:rPr lang="zh-CN" altLang="en-US" sz="1200">
                <a:solidFill>
                  <a:srgbClr val="FF0000"/>
                </a:solidFill>
              </a:rPr>
              <a:t>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F0000"/>
                </a:solidFill>
              </a:rPr>
              <a:t>LBA: 0xc2c00 | thread_num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r>
              <a:rPr lang="en-US" altLang="zh-CN" sz="1200">
                <a:solidFill>
                  <a:srgbClr val="FF0000"/>
                </a:solidFill>
              </a:rPr>
              <a:t>10, bitmap: 0 0 0 0 0 1 0 0 0 0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  <a:p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41020" y="2971800"/>
            <a:ext cx="4845685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000">
                <a:solidFill>
                  <a:srgbClr val="FF0000"/>
                </a:solidFill>
              </a:rPr>
              <a:t>BUG 004: [Thread: 5] DATA LOST | read[249] | filename: </a:t>
            </a:r>
            <a:r>
              <a:rPr lang="en-US" altLang="zh-CN" sz="1000">
                <a:solidFill>
                  <a:srgbClr val="FF0000"/>
                </a:solidFill>
              </a:rPr>
              <a:t>/dev/loop4</a:t>
            </a:r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FF0000"/>
                </a:solidFill>
              </a:rPr>
              <a:t>PREV LBA: 0x66400 | LOST LBA: 0xc2c00 | NEXT LBA: 0xfa000</a:t>
            </a:r>
            <a:endParaRPr lang="zh-CN" altLang="en-US" sz="1000">
              <a:solidFill>
                <a:srgbClr val="FF0000"/>
              </a:solidFill>
            </a:endParaRPr>
          </a:p>
          <a:p>
            <a:endParaRPr lang="zh-CN" altLang="en-US" sz="1000">
              <a:solidFill>
                <a:srgbClr val="FF0000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PREV LBA: 0x66400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247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PREV IO Time: 2023-06-19 15:43:11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LOST LBA: 0xc2c00</a:t>
            </a:r>
            <a:r>
              <a:rPr lang="zh-CN" altLang="en-US" sz="1000">
                <a:solidFill>
                  <a:schemeClr val="tx1"/>
                </a:solidFill>
              </a:rPr>
              <a:t> | HF: 0xe8e8e8e8 F1: 0xe8e8e8e8 F2: 0xe8e8e8e8 [LOOP: 3907578088 WRITE: 3907578088 SECTOR: 59624 / NUM: 59624 / ZERO: 3907578088]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LOST IO Time: -387387308--387389207--387389208 -387389208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rgbClr val="2919F5"/>
                </a:solidFill>
              </a:rPr>
              <a:t>NEXT LBA: 0xfa000</a:t>
            </a:r>
            <a:r>
              <a:rPr lang="zh-CN" altLang="en-US" sz="1000">
                <a:solidFill>
                  <a:schemeClr val="tx1"/>
                </a:solidFill>
              </a:rPr>
              <a:t> | HF: 0x04001275 F1: 0x7b9930dd F2: 0x23b74b96 [LOOP: 3 WRITE: 249 SECTOR: 0 / NUM: 1024 / ZERO: 139]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zh-CN" altLang="en-US" sz="1000">
                <a:solidFill>
                  <a:schemeClr val="tx1"/>
                </a:solidFill>
              </a:rPr>
              <a:t>NEXT IO Time: 2023-06-19 15:43:57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</a:rPr>
              <a:t>校验</a:t>
            </a:r>
            <a:endParaRPr lang="zh-CN" altLang="en-US" sz="1200">
              <a:solidFill>
                <a:srgbClr val="F219F5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簇间FLAGS数据校验出错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518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：案例一，</a:t>
            </a:r>
            <a:r>
              <a:rPr lang="en-US" altLang="zh-CN">
                <a:sym typeface="+mn-ea"/>
              </a:rPr>
              <a:t>inject SECTOR lba bug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5436870"/>
            <a:ext cx="6083300" cy="1404620"/>
          </a:xfrm>
          <a:prstGeom prst="rect">
            <a:avLst/>
          </a:prstGeom>
        </p:spPr>
      </p:pic>
      <p:pic>
        <p:nvPicPr>
          <p:cNvPr id="6" name="图片 5" descr="LBA_bug_007_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795" y="0"/>
            <a:ext cx="640905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64515" y="1638935"/>
            <a:ext cx="4780280" cy="3842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9] VERIFY SECTOR[271] DIFFER: 1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read[241] | filename: </a:t>
            </a:r>
            <a:r>
              <a:rPr lang="en-US" altLang="zh-CN" sz="1200">
                <a:solidFill>
                  <a:srgbClr val="FF0000"/>
                </a:solidFill>
              </a:rPr>
              <a:t>/dev/loop4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0x407000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0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ERROR LBA[271]: 0x40710f</a:t>
            </a:r>
            <a:r>
              <a:rPr lang="zh-CN" altLang="en-US" sz="1200">
                <a:solidFill>
                  <a:schemeClr val="tx1"/>
                </a:solidFill>
              </a:rPr>
              <a:t> | HF: 0xd6d6d6d6 F1: 0xd6d6d6d6 F2: 0xd6d6d6d6 [LOOP: 3604403926 WRITE: 3604403926 SECTOR: 54998 / NUM: 54998 / ZERO: 3604403926]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INCONSISTENT IO Time: -690561470--690563369--690563370 -690563370:-690563370:-690563370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LBA[272]: 0x407110</a:t>
            </a:r>
            <a:r>
              <a:rPr lang="zh-CN" altLang="en-US" sz="1200">
                <a:solidFill>
                  <a:schemeClr val="tx1"/>
                </a:solidFill>
              </a:rPr>
              <a:t> | HF: 0x04001279 F1: 0x7b9930dd F2: 0x2242b959 [LOOP: 3 WRITE: 241 SECTOR: 272 / NUM: 1024 / ZERO: 200]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CORRECT IO Time: 2023-06-19 15:43:57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 &amp; 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3720" y="362585"/>
            <a:ext cx="5795010" cy="4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2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LBA</a:t>
            </a:r>
            <a:r>
              <a:rPr lang="zh-CN" altLang="en-US" sz="2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工具基本功能演示</a:t>
            </a:r>
            <a:endParaRPr lang="zh-CN" altLang="en-US" sz="2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H="1" flipV="1">
            <a:off x="582049" y="831525"/>
            <a:ext cx="10977880" cy="19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70510" y="839470"/>
            <a:ext cx="635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BUG 007[1]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案例二，</a:t>
            </a:r>
            <a:r>
              <a:rPr lang="en-US" altLang="zh-CN">
                <a:sym typeface="+mn-ea"/>
              </a:rPr>
              <a:t>inject LIST lba bug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4515" y="1638935"/>
            <a:ext cx="5447665" cy="3010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FF0000"/>
                </a:solidFill>
              </a:rPr>
              <a:t>BUG 007[1] : [Thread: 6] VERIFY SECTOR[400] DIFFER: 1 | read[550] 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FF0000"/>
                </a:solidFill>
              </a:rPr>
              <a:t>| filename: lba.raw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>
                <a:solidFill>
                  <a:srgbClr val="2919F5"/>
                </a:solidFill>
              </a:rPr>
              <a:t>CORRECT LBA[0]: 0x762800</a:t>
            </a:r>
            <a:r>
              <a:rPr lang="zh-CN" altLang="en-US" sz="1200"/>
              <a:t> | HF: 0x04001276 F1: 0x65bbb47d F2: 0xda812af0 [LOOP: 1 WRITE: 550 SECTOR: 0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ERROR LBA[400]: 0x762990</a:t>
            </a:r>
            <a:r>
              <a:rPr lang="zh-CN" altLang="en-US" sz="1200"/>
              <a:t> | HF: 0x04001276 F1: 0x65bbb47d F2: 0xda812af0 [LOOP: 1 WRITE: 550 SECTOR: 400 / NUM: 1024 / ZERO: 120]</a:t>
            </a:r>
            <a:endParaRPr lang="zh-CN" altLang="en-US" sz="1200"/>
          </a:p>
          <a:p>
            <a:r>
              <a:rPr lang="zh-CN" altLang="en-US" sz="1200"/>
              <a:t>INCONSISTENT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>
                <a:solidFill>
                  <a:srgbClr val="2919F5"/>
                </a:solidFill>
              </a:rPr>
              <a:t>CORRECT LBA[401]: 0x762991</a:t>
            </a:r>
            <a:r>
              <a:rPr lang="zh-CN" altLang="en-US" sz="1200"/>
              <a:t> | HF: 0x04001276 F1: 0x65bbb47d F2: 0xda812af0 [LOOP: 1 WRITE: 550 SECTOR: 401 / NUM: 1024 / ZERO: 120]</a:t>
            </a:r>
            <a:endParaRPr lang="zh-CN" altLang="en-US" sz="1200"/>
          </a:p>
          <a:p>
            <a:r>
              <a:rPr lang="zh-CN" altLang="en-US" sz="1200"/>
              <a:t>CORRECT IO Time: 2023-06-25 16:22:21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---checktime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7530" y="1216025"/>
            <a:ext cx="4787265" cy="35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None/>
            </a:pPr>
            <a:r>
              <a:rPr lang="zh-CN" altLang="en-US" sz="1400">
                <a:solidFill>
                  <a:srgbClr val="00B050"/>
                </a:solidFill>
                <a:sym typeface="+mn-ea"/>
              </a:rPr>
              <a:t>非零扇区：中间扇区的数据与前后扇区的数据不一致</a:t>
            </a:r>
            <a:endParaRPr lang="zh-CN" altLang="en-US" sz="140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BUG007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730" y="0"/>
            <a:ext cx="49574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4685" y="5182870"/>
            <a:ext cx="5939790" cy="811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645" y="6024880"/>
            <a:ext cx="5280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rgbClr val="F219F5"/>
                </a:solidFill>
                <a:sym typeface="+mn-ea"/>
              </a:rPr>
              <a:t>---</a:t>
            </a:r>
            <a:r>
              <a:rPr lang="en-US" altLang="zh-CN" sz="1200">
                <a:solidFill>
                  <a:srgbClr val="F219F5"/>
                </a:solidFill>
                <a:sym typeface="+mn-ea"/>
              </a:rPr>
              <a:t>runtime</a:t>
            </a:r>
            <a:r>
              <a:rPr lang="zh-CN" altLang="en-US" sz="1200">
                <a:solidFill>
                  <a:srgbClr val="F219F5"/>
                </a:solidFill>
                <a:sym typeface="+mn-ea"/>
              </a:rPr>
              <a:t>校验</a:t>
            </a:r>
            <a:endParaRPr lang="zh-CN" altLang="en-US" sz="1200">
              <a:solidFill>
                <a:srgbClr val="F219F5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PECIAL_SOURCE" val="bdnull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PLACING_PICTURE_USER_VIEWPORT" val="{&quot;height&quot;:9300,&quot;width&quot;:19200}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BEAUTIFY_FLAG" val="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BEAUTIFY_FLAG" val=""/>
</p:tagLst>
</file>

<file path=ppt/tags/tag1842.xml><?xml version="1.0" encoding="utf-8"?>
<p:tagLst xmlns:p="http://schemas.openxmlformats.org/presentationml/2006/main">
  <p:tag name="KSO_WM_BEAUTIFY_FLAG" val=""/>
</p:tagLst>
</file>

<file path=ppt/tags/tag1843.xml><?xml version="1.0" encoding="utf-8"?>
<p:tagLst xmlns:p="http://schemas.openxmlformats.org/presentationml/2006/main">
  <p:tag name="KSO_WM_BEAUTIFY_FLAG" val=""/>
</p:tagLst>
</file>

<file path=ppt/tags/tag1844.xml><?xml version="1.0" encoding="utf-8"?>
<p:tagLst xmlns:p="http://schemas.openxmlformats.org/presentationml/2006/main">
  <p:tag name="KSO_WM_BEAUTIFY_FLAG" val="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"/>
</p:tagLst>
</file>

<file path=ppt/tags/tag2465.xml><?xml version="1.0" encoding="utf-8"?>
<p:tagLst xmlns:p="http://schemas.openxmlformats.org/presentationml/2006/main">
  <p:tag name="KSO_WM_BEAUTIFY_FLAG" val=""/>
</p:tagLst>
</file>

<file path=ppt/tags/tag2466.xml><?xml version="1.0" encoding="utf-8"?>
<p:tagLst xmlns:p="http://schemas.openxmlformats.org/presentationml/2006/main">
  <p:tag name="KSO_WM_BEAUTIFY_FLAG" val=""/>
</p:tagLst>
</file>

<file path=ppt/tags/tag2467.xml><?xml version="1.0" encoding="utf-8"?>
<p:tagLst xmlns:p="http://schemas.openxmlformats.org/presentationml/2006/main">
  <p:tag name="KSO_WM_BEAUTIFY_FLAG" val=""/>
</p:tagLst>
</file>

<file path=ppt/tags/tag2468.xml><?xml version="1.0" encoding="utf-8"?>
<p:tagLst xmlns:p="http://schemas.openxmlformats.org/presentationml/2006/main">
  <p:tag name="KSO_WM_BEAUTIFY_FLAG" val=""/>
</p:tagLst>
</file>

<file path=ppt/tags/tag2469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470.xml><?xml version="1.0" encoding="utf-8"?>
<p:tagLst xmlns:p="http://schemas.openxmlformats.org/presentationml/2006/main">
  <p:tag name="KSO_WM_BEAUTIFY_FLAG" val=""/>
</p:tagLst>
</file>

<file path=ppt/tags/tag2471.xml><?xml version="1.0" encoding="utf-8"?>
<p:tagLst xmlns:p="http://schemas.openxmlformats.org/presentationml/2006/main">
  <p:tag name="KSO_WM_BEAUTIFY_FLAG" val=""/>
</p:tagLst>
</file>

<file path=ppt/tags/tag2472.xml><?xml version="1.0" encoding="utf-8"?>
<p:tagLst xmlns:p="http://schemas.openxmlformats.org/presentationml/2006/main">
  <p:tag name="KSO_WM_BEAUTIFY_FLAG" val=""/>
</p:tagLst>
</file>

<file path=ppt/tags/tag2473.xml><?xml version="1.0" encoding="utf-8"?>
<p:tagLst xmlns:p="http://schemas.openxmlformats.org/presentationml/2006/main">
  <p:tag name="KSO_WM_BEAUTIFY_FLAG" val=""/>
</p:tagLst>
</file>

<file path=ppt/tags/tag2474.xml><?xml version="1.0" encoding="utf-8"?>
<p:tagLst xmlns:p="http://schemas.openxmlformats.org/presentationml/2006/main">
  <p:tag name="KSO_WM_BEAUTIFY_FLAG" val=""/>
</p:tagLst>
</file>

<file path=ppt/tags/tag2475.xml><?xml version="1.0" encoding="utf-8"?>
<p:tagLst xmlns:p="http://schemas.openxmlformats.org/presentationml/2006/main">
  <p:tag name="KSO_WM_BEAUTIFY_FLAG" val=""/>
</p:tagLst>
</file>

<file path=ppt/tags/tag2476.xml><?xml version="1.0" encoding="utf-8"?>
<p:tagLst xmlns:p="http://schemas.openxmlformats.org/presentationml/2006/main">
  <p:tag name="KSO_WM_BEAUTIFY_FLAG" val=""/>
</p:tagLst>
</file>

<file path=ppt/tags/tag2477.xml><?xml version="1.0" encoding="utf-8"?>
<p:tagLst xmlns:p="http://schemas.openxmlformats.org/presentationml/2006/main">
  <p:tag name="KSO_WM_BEAUTIFY_FLAG" val=""/>
</p:tagLst>
</file>

<file path=ppt/tags/tag2478.xml><?xml version="1.0" encoding="utf-8"?>
<p:tagLst xmlns:p="http://schemas.openxmlformats.org/presentationml/2006/main">
  <p:tag name="KSO_WM_BEAUTIFY_FLAG" val=""/>
</p:tagLst>
</file>

<file path=ppt/tags/tag2479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BEAUTIFY_FLAG" val=""/>
</p:tagLst>
</file>

<file path=ppt/tags/tag2481.xml><?xml version="1.0" encoding="utf-8"?>
<p:tagLst xmlns:p="http://schemas.openxmlformats.org/presentationml/2006/main">
  <p:tag name="KSO_WM_BEAUTIFY_FLAG" val=""/>
</p:tagLst>
</file>

<file path=ppt/tags/tag2482.xml><?xml version="1.0" encoding="utf-8"?>
<p:tagLst xmlns:p="http://schemas.openxmlformats.org/presentationml/2006/main">
  <p:tag name="KSO_WM_BEAUTIFY_FLAG" val=""/>
</p:tagLst>
</file>

<file path=ppt/tags/tag2483.xml><?xml version="1.0" encoding="utf-8"?>
<p:tagLst xmlns:p="http://schemas.openxmlformats.org/presentationml/2006/main">
  <p:tag name="KSO_WM_BEAUTIFY_FLAG" val=""/>
</p:tagLst>
</file>

<file path=ppt/tags/tag2484.xml><?xml version="1.0" encoding="utf-8"?>
<p:tagLst xmlns:p="http://schemas.openxmlformats.org/presentationml/2006/main">
  <p:tag name="KSO_WM_BEAUTIFY_FLAG" val=""/>
</p:tagLst>
</file>

<file path=ppt/tags/tag2485.xml><?xml version="1.0" encoding="utf-8"?>
<p:tagLst xmlns:p="http://schemas.openxmlformats.org/presentationml/2006/main">
  <p:tag name="KSO_WM_BEAUTIFY_FLAG" val=""/>
</p:tagLst>
</file>

<file path=ppt/tags/tag2486.xml><?xml version="1.0" encoding="utf-8"?>
<p:tagLst xmlns:p="http://schemas.openxmlformats.org/presentationml/2006/main">
  <p:tag name="KSO_WM_BEAUTIFY_FLAG" val=""/>
</p:tagLst>
</file>

<file path=ppt/tags/tag2487.xml><?xml version="1.0" encoding="utf-8"?>
<p:tagLst xmlns:p="http://schemas.openxmlformats.org/presentationml/2006/main">
  <p:tag name="KSO_WM_BEAUTIFY_FLAG" val=""/>
</p:tagLst>
</file>

<file path=ppt/tags/tag2488.xml><?xml version="1.0" encoding="utf-8"?>
<p:tagLst xmlns:p="http://schemas.openxmlformats.org/presentationml/2006/main">
  <p:tag name="KSO_WM_BEAUTIFY_FLAG" val=""/>
</p:tagLst>
</file>

<file path=ppt/tags/tag2489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BEAUTIFY_FLAG" val=""/>
</p:tagLst>
</file>

<file path=ppt/tags/tag2491.xml><?xml version="1.0" encoding="utf-8"?>
<p:tagLst xmlns:p="http://schemas.openxmlformats.org/presentationml/2006/main">
  <p:tag name="KSO_WM_BEAUTIFY_FLAG" val=""/>
</p:tagLst>
</file>

<file path=ppt/tags/tag2492.xml><?xml version="1.0" encoding="utf-8"?>
<p:tagLst xmlns:p="http://schemas.openxmlformats.org/presentationml/2006/main">
  <p:tag name="KSO_WM_BEAUTIFY_FLAG" val=""/>
</p:tagLst>
</file>

<file path=ppt/tags/tag2493.xml><?xml version="1.0" encoding="utf-8"?>
<p:tagLst xmlns:p="http://schemas.openxmlformats.org/presentationml/2006/main">
  <p:tag name="KSO_WM_BEAUTIFY_FLAG" val=""/>
</p:tagLst>
</file>

<file path=ppt/tags/tag2494.xml><?xml version="1.0" encoding="utf-8"?>
<p:tagLst xmlns:p="http://schemas.openxmlformats.org/presentationml/2006/main">
  <p:tag name="KSO_WM_BEAUTIFY_FLAG" val=""/>
</p:tagLst>
</file>

<file path=ppt/tags/tag2495.xml><?xml version="1.0" encoding="utf-8"?>
<p:tagLst xmlns:p="http://schemas.openxmlformats.org/presentationml/2006/main">
  <p:tag name="KSO_WM_BEAUTIFY_FLAG" val=""/>
</p:tagLst>
</file>

<file path=ppt/tags/tag2496.xml><?xml version="1.0" encoding="utf-8"?>
<p:tagLst xmlns:p="http://schemas.openxmlformats.org/presentationml/2006/main">
  <p:tag name="KSO_WM_BEAUTIFY_FLAG" val=""/>
</p:tagLst>
</file>

<file path=ppt/tags/tag2497.xml><?xml version="1.0" encoding="utf-8"?>
<p:tagLst xmlns:p="http://schemas.openxmlformats.org/presentationml/2006/main">
  <p:tag name="KSO_WM_BEAUTIFY_FLAG" val=""/>
</p:tagLst>
</file>

<file path=ppt/tags/tag2498.xml><?xml version="1.0" encoding="utf-8"?>
<p:tagLst xmlns:p="http://schemas.openxmlformats.org/presentationml/2006/main">
  <p:tag name="KSO_WM_BEAUTIFY_FLAG" val=""/>
</p:tagLst>
</file>

<file path=ppt/tags/tag249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BEAUTIFY_FLAG" val=""/>
</p:tagLst>
</file>

<file path=ppt/tags/tag2501.xml><?xml version="1.0" encoding="utf-8"?>
<p:tagLst xmlns:p="http://schemas.openxmlformats.org/presentationml/2006/main">
  <p:tag name="KSO_WM_BEAUTIFY_FLAG" val=""/>
</p:tagLst>
</file>

<file path=ppt/tags/tag2502.xml><?xml version="1.0" encoding="utf-8"?>
<p:tagLst xmlns:p="http://schemas.openxmlformats.org/presentationml/2006/main">
  <p:tag name="KSO_WM_BEAUTIFY_FLAG" val=""/>
</p:tagLst>
</file>

<file path=ppt/tags/tag2503.xml><?xml version="1.0" encoding="utf-8"?>
<p:tagLst xmlns:p="http://schemas.openxmlformats.org/presentationml/2006/main">
  <p:tag name="KSO_WM_BEAUTIFY_FLAG" val=""/>
</p:tagLst>
</file>

<file path=ppt/tags/tag2504.xml><?xml version="1.0" encoding="utf-8"?>
<p:tagLst xmlns:p="http://schemas.openxmlformats.org/presentationml/2006/main">
  <p:tag name="KSO_WM_BEAUTIFY_FLAG" val=""/>
</p:tagLst>
</file>

<file path=ppt/tags/tag2505.xml><?xml version="1.0" encoding="utf-8"?>
<p:tagLst xmlns:p="http://schemas.openxmlformats.org/presentationml/2006/main">
  <p:tag name="KSO_WM_BEAUTIFY_FLAG" val=""/>
</p:tagLst>
</file>

<file path=ppt/tags/tag2506.xml><?xml version="1.0" encoding="utf-8"?>
<p:tagLst xmlns:p="http://schemas.openxmlformats.org/presentationml/2006/main">
  <p:tag name="KSO_WM_BEAUTIFY_FLAG" val=""/>
</p:tagLst>
</file>

<file path=ppt/tags/tag2507.xml><?xml version="1.0" encoding="utf-8"?>
<p:tagLst xmlns:p="http://schemas.openxmlformats.org/presentationml/2006/main">
  <p:tag name="KSO_WM_BEAUTIFY_FLAG" val=""/>
</p:tagLst>
</file>

<file path=ppt/tags/tag2508.xml><?xml version="1.0" encoding="utf-8"?>
<p:tagLst xmlns:p="http://schemas.openxmlformats.org/presentationml/2006/main">
  <p:tag name="KSO_WM_BEAUTIFY_FLAG" val=""/>
</p:tagLst>
</file>

<file path=ppt/tags/tag2509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10.xml><?xml version="1.0" encoding="utf-8"?>
<p:tagLst xmlns:p="http://schemas.openxmlformats.org/presentationml/2006/main">
  <p:tag name="KSO_WM_BEAUTIFY_FLAG" val=""/>
</p:tagLst>
</file>

<file path=ppt/tags/tag2511.xml><?xml version="1.0" encoding="utf-8"?>
<p:tagLst xmlns:p="http://schemas.openxmlformats.org/presentationml/2006/main">
  <p:tag name="KSO_WM_BEAUTIFY_FLAG" val=""/>
</p:tagLst>
</file>

<file path=ppt/tags/tag2512.xml><?xml version="1.0" encoding="utf-8"?>
<p:tagLst xmlns:p="http://schemas.openxmlformats.org/presentationml/2006/main">
  <p:tag name="KSO_WM_BEAUTIFY_FLAG" val=""/>
</p:tagLst>
</file>

<file path=ppt/tags/tag2513.xml><?xml version="1.0" encoding="utf-8"?>
<p:tagLst xmlns:p="http://schemas.openxmlformats.org/presentationml/2006/main">
  <p:tag name="KSO_WM_BEAUTIFY_FLAG" val=""/>
</p:tagLst>
</file>

<file path=ppt/tags/tag2514.xml><?xml version="1.0" encoding="utf-8"?>
<p:tagLst xmlns:p="http://schemas.openxmlformats.org/presentationml/2006/main">
  <p:tag name="KSO_WM_BEAUTIFY_FLAG" val=""/>
</p:tagLst>
</file>

<file path=ppt/tags/tag2515.xml><?xml version="1.0" encoding="utf-8"?>
<p:tagLst xmlns:p="http://schemas.openxmlformats.org/presentationml/2006/main">
  <p:tag name="KSO_WM_BEAUTIFY_FLAG" val=""/>
</p:tagLst>
</file>

<file path=ppt/tags/tag2516.xml><?xml version="1.0" encoding="utf-8"?>
<p:tagLst xmlns:p="http://schemas.openxmlformats.org/presentationml/2006/main">
  <p:tag name="KSO_WM_BEAUTIFY_FLAG" val=""/>
</p:tagLst>
</file>

<file path=ppt/tags/tag2517.xml><?xml version="1.0" encoding="utf-8"?>
<p:tagLst xmlns:p="http://schemas.openxmlformats.org/presentationml/2006/main">
  <p:tag name="KSO_WM_BEAUTIFY_FLAG" val=""/>
</p:tagLst>
</file>

<file path=ppt/tags/tag2518.xml><?xml version="1.0" encoding="utf-8"?>
<p:tagLst xmlns:p="http://schemas.openxmlformats.org/presentationml/2006/main">
  <p:tag name="KSO_WM_BEAUTIFY_FLAG" val=""/>
</p:tagLst>
</file>

<file path=ppt/tags/tag2519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BEAUTIFY_FLAG" val=""/>
</p:tagLst>
</file>

<file path=ppt/tags/tag2521.xml><?xml version="1.0" encoding="utf-8"?>
<p:tagLst xmlns:p="http://schemas.openxmlformats.org/presentationml/2006/main">
  <p:tag name="KSO_WM_BEAUTIFY_FLAG" val=""/>
</p:tagLst>
</file>

<file path=ppt/tags/tag2522.xml><?xml version="1.0" encoding="utf-8"?>
<p:tagLst xmlns:p="http://schemas.openxmlformats.org/presentationml/2006/main">
  <p:tag name="KSO_WM_BEAUTIFY_FLAG" val=""/>
</p:tagLst>
</file>

<file path=ppt/tags/tag2523.xml><?xml version="1.0" encoding="utf-8"?>
<p:tagLst xmlns:p="http://schemas.openxmlformats.org/presentationml/2006/main">
  <p:tag name="KSO_WM_BEAUTIFY_FLAG" val=""/>
</p:tagLst>
</file>

<file path=ppt/tags/tag2524.xml><?xml version="1.0" encoding="utf-8"?>
<p:tagLst xmlns:p="http://schemas.openxmlformats.org/presentationml/2006/main">
  <p:tag name="KSO_WM_BEAUTIFY_FLAG" val=""/>
</p:tagLst>
</file>

<file path=ppt/tags/tag2525.xml><?xml version="1.0" encoding="utf-8"?>
<p:tagLst xmlns:p="http://schemas.openxmlformats.org/presentationml/2006/main">
  <p:tag name="KSO_WM_BEAUTIFY_FLAG" val=""/>
</p:tagLst>
</file>

<file path=ppt/tags/tag2526.xml><?xml version="1.0" encoding="utf-8"?>
<p:tagLst xmlns:p="http://schemas.openxmlformats.org/presentationml/2006/main">
  <p:tag name="KSO_WM_BEAUTIFY_FLAG" val=""/>
</p:tagLst>
</file>

<file path=ppt/tags/tag2527.xml><?xml version="1.0" encoding="utf-8"?>
<p:tagLst xmlns:p="http://schemas.openxmlformats.org/presentationml/2006/main">
  <p:tag name="KSO_WM_BEAUTIFY_FLAG" val=""/>
</p:tagLst>
</file>

<file path=ppt/tags/tag2528.xml><?xml version="1.0" encoding="utf-8"?>
<p:tagLst xmlns:p="http://schemas.openxmlformats.org/presentationml/2006/main">
  <p:tag name="KSO_WM_BEAUTIFY_FLAG" val=""/>
</p:tagLst>
</file>

<file path=ppt/tags/tag2529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BEAUTIFY_FLAG" val=""/>
</p:tagLst>
</file>

<file path=ppt/tags/tag2531.xml><?xml version="1.0" encoding="utf-8"?>
<p:tagLst xmlns:p="http://schemas.openxmlformats.org/presentationml/2006/main">
  <p:tag name="KSO_WM_BEAUTIFY_FLAG" val=""/>
</p:tagLst>
</file>

<file path=ppt/tags/tag2532.xml><?xml version="1.0" encoding="utf-8"?>
<p:tagLst xmlns:p="http://schemas.openxmlformats.org/presentationml/2006/main">
  <p:tag name="KSO_WM_BEAUTIFY_FLAG" val=""/>
</p:tagLst>
</file>

<file path=ppt/tags/tag2533.xml><?xml version="1.0" encoding="utf-8"?>
<p:tagLst xmlns:p="http://schemas.openxmlformats.org/presentationml/2006/main">
  <p:tag name="KSO_WM_BEAUTIFY_FLAG" val=""/>
</p:tagLst>
</file>

<file path=ppt/tags/tag2534.xml><?xml version="1.0" encoding="utf-8"?>
<p:tagLst xmlns:p="http://schemas.openxmlformats.org/presentationml/2006/main">
  <p:tag name="KSO_WM_BEAUTIFY_FLAG" val=""/>
</p:tagLst>
</file>

<file path=ppt/tags/tag2535.xml><?xml version="1.0" encoding="utf-8"?>
<p:tagLst xmlns:p="http://schemas.openxmlformats.org/presentationml/2006/main">
  <p:tag name="KSO_WM_BEAUTIFY_FLAG" val=""/>
</p:tagLst>
</file>

<file path=ppt/tags/tag2536.xml><?xml version="1.0" encoding="utf-8"?>
<p:tagLst xmlns:p="http://schemas.openxmlformats.org/presentationml/2006/main">
  <p:tag name="KSO_WM_BEAUTIFY_FLAG" val=""/>
</p:tagLst>
</file>

<file path=ppt/tags/tag25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39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40.xml><?xml version="1.0" encoding="utf-8"?>
<p:tagLst xmlns:p="http://schemas.openxmlformats.org/presentationml/2006/main">
  <p:tag name="KSO_WM_BEAUTIFY_FLAG" val=""/>
</p:tagLst>
</file>

<file path=ppt/tags/tag2541.xml><?xml version="1.0" encoding="utf-8"?>
<p:tagLst xmlns:p="http://schemas.openxmlformats.org/presentationml/2006/main">
  <p:tag name="KSO_WM_BEAUTIFY_FLAG" val=""/>
</p:tagLst>
</file>

<file path=ppt/tags/tag2542.xml><?xml version="1.0" encoding="utf-8"?>
<p:tagLst xmlns:p="http://schemas.openxmlformats.org/presentationml/2006/main">
  <p:tag name="KSO_WM_BEAUTIFY_FLAG" val=""/>
</p:tagLst>
</file>

<file path=ppt/tags/tag2543.xml><?xml version="1.0" encoding="utf-8"?>
<p:tagLst xmlns:p="http://schemas.openxmlformats.org/presentationml/2006/main">
  <p:tag name="KSO_WM_BEAUTIFY_FLAG" val=""/>
</p:tagLst>
</file>

<file path=ppt/tags/tag2544.xml><?xml version="1.0" encoding="utf-8"?>
<p:tagLst xmlns:p="http://schemas.openxmlformats.org/presentationml/2006/main">
  <p:tag name="KSO_WM_BEAUTIFY_FLAG" val=""/>
</p:tagLst>
</file>

<file path=ppt/tags/tag2545.xml><?xml version="1.0" encoding="utf-8"?>
<p:tagLst xmlns:p="http://schemas.openxmlformats.org/presentationml/2006/main">
  <p:tag name="KSO_WM_BEAUTIFY_FLAG" val=""/>
</p:tagLst>
</file>

<file path=ppt/tags/tag2546.xml><?xml version="1.0" encoding="utf-8"?>
<p:tagLst xmlns:p="http://schemas.openxmlformats.org/presentationml/2006/main">
  <p:tag name="KSO_WM_BEAUTIFY_FLAG" val=""/>
</p:tagLst>
</file>

<file path=ppt/tags/tag2547.xml><?xml version="1.0" encoding="utf-8"?>
<p:tagLst xmlns:p="http://schemas.openxmlformats.org/presentationml/2006/main">
  <p:tag name="KSO_WM_BEAUTIFY_FLAG" val=""/>
</p:tagLst>
</file>

<file path=ppt/tags/tag2548.xml><?xml version="1.0" encoding="utf-8"?>
<p:tagLst xmlns:p="http://schemas.openxmlformats.org/presentationml/2006/main">
  <p:tag name="KSO_WM_BEAUTIFY_FLAG" val=""/>
</p:tagLst>
</file>

<file path=ppt/tags/tag2549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BEAUTIFY_FLAG" val="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BEAUTIFY_FLAG" val=""/>
</p:tagLst>
</file>

<file path=ppt/tags/tag2553.xml><?xml version="1.0" encoding="utf-8"?>
<p:tagLst xmlns:p="http://schemas.openxmlformats.org/presentationml/2006/main">
  <p:tag name="KSO_WM_BEAUTIFY_FLAG" val=""/>
</p:tagLst>
</file>

<file path=ppt/tags/tag2554.xml><?xml version="1.0" encoding="utf-8"?>
<p:tagLst xmlns:p="http://schemas.openxmlformats.org/presentationml/2006/main">
  <p:tag name="KSO_WM_BEAUTIFY_FLAG" val="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BEAUTIFY_FLAG" val=""/>
</p:tagLst>
</file>

<file path=ppt/tags/tag2559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KSO_WM_BEAUTIFY_FLAG" val=""/>
</p:tagLst>
</file>

<file path=ppt/tags/tag2561.xml><?xml version="1.0" encoding="utf-8"?>
<p:tagLst xmlns:p="http://schemas.openxmlformats.org/presentationml/2006/main">
  <p:tag name="KSO_WM_BEAUTIFY_FLAG" val=""/>
</p:tagLst>
</file>

<file path=ppt/tags/tag2562.xml><?xml version="1.0" encoding="utf-8"?>
<p:tagLst xmlns:p="http://schemas.openxmlformats.org/presentationml/2006/main">
  <p:tag name="KSO_WM_BEAUTIFY_FLAG" val=""/>
</p:tagLst>
</file>

<file path=ppt/tags/tag2563.xml><?xml version="1.0" encoding="utf-8"?>
<p:tagLst xmlns:p="http://schemas.openxmlformats.org/presentationml/2006/main">
  <p:tag name="KSO_WM_BEAUTIFY_FLAG" val=""/>
</p:tagLst>
</file>

<file path=ppt/tags/tag2564.xml><?xml version="1.0" encoding="utf-8"?>
<p:tagLst xmlns:p="http://schemas.openxmlformats.org/presentationml/2006/main">
  <p:tag name="KSO_WM_BEAUTIFY_FLAG" val=""/>
</p:tagLst>
</file>

<file path=ppt/tags/tag2565.xml><?xml version="1.0" encoding="utf-8"?>
<p:tagLst xmlns:p="http://schemas.openxmlformats.org/presentationml/2006/main">
  <p:tag name="KSO_WM_BEAUTIFY_FLAG" val=""/>
</p:tagLst>
</file>

<file path=ppt/tags/tag2566.xml><?xml version="1.0" encoding="utf-8"?>
<p:tagLst xmlns:p="http://schemas.openxmlformats.org/presentationml/2006/main">
  <p:tag name="KSO_WM_BEAUTIFY_FLAG" val=""/>
</p:tagLst>
</file>

<file path=ppt/tags/tag2567.xml><?xml version="1.0" encoding="utf-8"?>
<p:tagLst xmlns:p="http://schemas.openxmlformats.org/presentationml/2006/main">
  <p:tag name="KSO_WM_BEAUTIFY_FLAG" val=""/>
</p:tagLst>
</file>

<file path=ppt/tags/tag2568.xml><?xml version="1.0" encoding="utf-8"?>
<p:tagLst xmlns:p="http://schemas.openxmlformats.org/presentationml/2006/main">
  <p:tag name="KSO_WM_BEAUTIFY_FLAG" val=""/>
</p:tagLst>
</file>

<file path=ppt/tags/tag2569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570.xml><?xml version="1.0" encoding="utf-8"?>
<p:tagLst xmlns:p="http://schemas.openxmlformats.org/presentationml/2006/main">
  <p:tag name="KSO_WM_BEAUTIFY_FLAG" val=""/>
</p:tagLst>
</file>

<file path=ppt/tags/tag2571.xml><?xml version="1.0" encoding="utf-8"?>
<p:tagLst xmlns:p="http://schemas.openxmlformats.org/presentationml/2006/main">
  <p:tag name="KSO_WM_BEAUTIFY_FLAG" val=""/>
</p:tagLst>
</file>

<file path=ppt/tags/tag2572.xml><?xml version="1.0" encoding="utf-8"?>
<p:tagLst xmlns:p="http://schemas.openxmlformats.org/presentationml/2006/main">
  <p:tag name="KSO_WM_BEAUTIFY_FLAG" val=""/>
</p:tagLst>
</file>

<file path=ppt/tags/tag2573.xml><?xml version="1.0" encoding="utf-8"?>
<p:tagLst xmlns:p="http://schemas.openxmlformats.org/presentationml/2006/main">
  <p:tag name="KSO_WM_BEAUTIFY_FLAG" val=""/>
</p:tagLst>
</file>

<file path=ppt/tags/tag2574.xml><?xml version="1.0" encoding="utf-8"?>
<p:tagLst xmlns:p="http://schemas.openxmlformats.org/presentationml/2006/main">
  <p:tag name="KSO_WM_BEAUTIFY_FLAG" val=""/>
</p:tagLst>
</file>

<file path=ppt/tags/tag2575.xml><?xml version="1.0" encoding="utf-8"?>
<p:tagLst xmlns:p="http://schemas.openxmlformats.org/presentationml/2006/main">
  <p:tag name="KSO_WM_BEAUTIFY_FLAG" val=""/>
</p:tagLst>
</file>

<file path=ppt/tags/tag2576.xml><?xml version="1.0" encoding="utf-8"?>
<p:tagLst xmlns:p="http://schemas.openxmlformats.org/presentationml/2006/main">
  <p:tag name="KSO_WM_BEAUTIFY_FLAG" val=""/>
</p:tagLst>
</file>

<file path=ppt/tags/tag2577.xml><?xml version="1.0" encoding="utf-8"?>
<p:tagLst xmlns:p="http://schemas.openxmlformats.org/presentationml/2006/main">
  <p:tag name="KSO_WM_BEAUTIFY_FLAG" val=""/>
</p:tagLst>
</file>

<file path=ppt/tags/tag2578.xml><?xml version="1.0" encoding="utf-8"?>
<p:tagLst xmlns:p="http://schemas.openxmlformats.org/presentationml/2006/main">
  <p:tag name="KSO_WM_BEAUTIFY_FLAG" val=""/>
</p:tagLst>
</file>

<file path=ppt/tags/tag2579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80.xml><?xml version="1.0" encoding="utf-8"?>
<p:tagLst xmlns:p="http://schemas.openxmlformats.org/presentationml/2006/main">
  <p:tag name="KSO_WM_BEAUTIFY_FLAG" val=""/>
</p:tagLst>
</file>

<file path=ppt/tags/tag2581.xml><?xml version="1.0" encoding="utf-8"?>
<p:tagLst xmlns:p="http://schemas.openxmlformats.org/presentationml/2006/main">
  <p:tag name="KSO_WM_BEAUTIFY_FLAG" val=""/>
</p:tagLst>
</file>

<file path=ppt/tags/tag2582.xml><?xml version="1.0" encoding="utf-8"?>
<p:tagLst xmlns:p="http://schemas.openxmlformats.org/presentationml/2006/main">
  <p:tag name="KSO_WM_BEAUTIFY_FLAG" val=""/>
</p:tagLst>
</file>

<file path=ppt/tags/tag2583.xml><?xml version="1.0" encoding="utf-8"?>
<p:tagLst xmlns:p="http://schemas.openxmlformats.org/presentationml/2006/main">
  <p:tag name="KSO_WM_BEAUTIFY_FLAG" val=""/>
</p:tagLst>
</file>

<file path=ppt/tags/tag2584.xml><?xml version="1.0" encoding="utf-8"?>
<p:tagLst xmlns:p="http://schemas.openxmlformats.org/presentationml/2006/main">
  <p:tag name="KSO_WM_BEAUTIFY_FLAG" val=""/>
</p:tagLst>
</file>

<file path=ppt/tags/tag2585.xml><?xml version="1.0" encoding="utf-8"?>
<p:tagLst xmlns:p="http://schemas.openxmlformats.org/presentationml/2006/main">
  <p:tag name="KSO_WM_BEAUTIFY_FLAG" val=""/>
</p:tagLst>
</file>

<file path=ppt/tags/tag2586.xml><?xml version="1.0" encoding="utf-8"?>
<p:tagLst xmlns:p="http://schemas.openxmlformats.org/presentationml/2006/main">
  <p:tag name="KSO_WM_BEAUTIFY_FLAG" val=""/>
</p:tagLst>
</file>

<file path=ppt/tags/tag2587.xml><?xml version="1.0" encoding="utf-8"?>
<p:tagLst xmlns:p="http://schemas.openxmlformats.org/presentationml/2006/main">
  <p:tag name="KSO_WM_BEAUTIFY_FLAG" val=""/>
</p:tagLst>
</file>

<file path=ppt/tags/tag2588.xml><?xml version="1.0" encoding="utf-8"?>
<p:tagLst xmlns:p="http://schemas.openxmlformats.org/presentationml/2006/main">
  <p:tag name="KSO_WM_BEAUTIFY_FLAG" val=""/>
</p:tagLst>
</file>

<file path=ppt/tags/tag2589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590.xml><?xml version="1.0" encoding="utf-8"?>
<p:tagLst xmlns:p="http://schemas.openxmlformats.org/presentationml/2006/main">
  <p:tag name="KSO_WM_BEAUTIFY_FLAG" val=""/>
</p:tagLst>
</file>

<file path=ppt/tags/tag2591.xml><?xml version="1.0" encoding="utf-8"?>
<p:tagLst xmlns:p="http://schemas.openxmlformats.org/presentationml/2006/main">
  <p:tag name="KSO_WM_BEAUTIFY_FLAG" val=""/>
</p:tagLst>
</file>

<file path=ppt/tags/tag2592.xml><?xml version="1.0" encoding="utf-8"?>
<p:tagLst xmlns:p="http://schemas.openxmlformats.org/presentationml/2006/main">
  <p:tag name="KSO_WM_BEAUTIFY_FLAG" val=""/>
</p:tagLst>
</file>

<file path=ppt/tags/tag2593.xml><?xml version="1.0" encoding="utf-8"?>
<p:tagLst xmlns:p="http://schemas.openxmlformats.org/presentationml/2006/main">
  <p:tag name="KSO_WM_BEAUTIFY_FLAG" val=""/>
</p:tagLst>
</file>

<file path=ppt/tags/tag2594.xml><?xml version="1.0" encoding="utf-8"?>
<p:tagLst xmlns:p="http://schemas.openxmlformats.org/presentationml/2006/main">
  <p:tag name="KSO_WM_BEAUTIFY_FLAG" val=""/>
</p:tagLst>
</file>

<file path=ppt/tags/tag2595.xml><?xml version="1.0" encoding="utf-8"?>
<p:tagLst xmlns:p="http://schemas.openxmlformats.org/presentationml/2006/main">
  <p:tag name="KSO_WM_BEAUTIFY_FLAG" val=""/>
</p:tagLst>
</file>

<file path=ppt/tags/tag2596.xml><?xml version="1.0" encoding="utf-8"?>
<p:tagLst xmlns:p="http://schemas.openxmlformats.org/presentationml/2006/main">
  <p:tag name="KSO_WM_BEAUTIFY_FLAG" val=""/>
</p:tagLst>
</file>

<file path=ppt/tags/tag2597.xml><?xml version="1.0" encoding="utf-8"?>
<p:tagLst xmlns:p="http://schemas.openxmlformats.org/presentationml/2006/main">
  <p:tag name="KSO_WM_BEAUTIFY_FLAG" val=""/>
</p:tagLst>
</file>

<file path=ppt/tags/tag2598.xml><?xml version="1.0" encoding="utf-8"?>
<p:tagLst xmlns:p="http://schemas.openxmlformats.org/presentationml/2006/main">
  <p:tag name="KSO_WM_BEAUTIFY_FLAG" val=""/>
</p:tagLst>
</file>

<file path=ppt/tags/tag259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00.xml><?xml version="1.0" encoding="utf-8"?>
<p:tagLst xmlns:p="http://schemas.openxmlformats.org/presentationml/2006/main">
  <p:tag name="KSO_WM_BEAUTIFY_FLAG" val=""/>
</p:tagLst>
</file>

<file path=ppt/tags/tag2601.xml><?xml version="1.0" encoding="utf-8"?>
<p:tagLst xmlns:p="http://schemas.openxmlformats.org/presentationml/2006/main">
  <p:tag name="KSO_WM_BEAUTIFY_FLAG" val=""/>
</p:tagLst>
</file>

<file path=ppt/tags/tag2602.xml><?xml version="1.0" encoding="utf-8"?>
<p:tagLst xmlns:p="http://schemas.openxmlformats.org/presentationml/2006/main">
  <p:tag name="KSO_WM_BEAUTIFY_FLAG" val=""/>
</p:tagLst>
</file>

<file path=ppt/tags/tag2603.xml><?xml version="1.0" encoding="utf-8"?>
<p:tagLst xmlns:p="http://schemas.openxmlformats.org/presentationml/2006/main">
  <p:tag name="KSO_WM_BEAUTIFY_FLAG" val=""/>
</p:tagLst>
</file>

<file path=ppt/tags/tag2604.xml><?xml version="1.0" encoding="utf-8"?>
<p:tagLst xmlns:p="http://schemas.openxmlformats.org/presentationml/2006/main">
  <p:tag name="KSO_WM_BEAUTIFY_FLAG" val=""/>
</p:tagLst>
</file>

<file path=ppt/tags/tag2605.xml><?xml version="1.0" encoding="utf-8"?>
<p:tagLst xmlns:p="http://schemas.openxmlformats.org/presentationml/2006/main">
  <p:tag name="KSO_WM_BEAUTIFY_FLAG" val=""/>
</p:tagLst>
</file>

<file path=ppt/tags/tag2606.xml><?xml version="1.0" encoding="utf-8"?>
<p:tagLst xmlns:p="http://schemas.openxmlformats.org/presentationml/2006/main">
  <p:tag name="KSO_WM_BEAUTIFY_FLAG" val=""/>
</p:tagLst>
</file>

<file path=ppt/tags/tag2607.xml><?xml version="1.0" encoding="utf-8"?>
<p:tagLst xmlns:p="http://schemas.openxmlformats.org/presentationml/2006/main">
  <p:tag name="KSO_WM_BEAUTIFY_FLAG" val=""/>
</p:tagLst>
</file>

<file path=ppt/tags/tag2608.xml><?xml version="1.0" encoding="utf-8"?>
<p:tagLst xmlns:p="http://schemas.openxmlformats.org/presentationml/2006/main">
  <p:tag name="KSO_WM_BEAUTIFY_FLAG" val=""/>
</p:tagLst>
</file>

<file path=ppt/tags/tag2609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10.xml><?xml version="1.0" encoding="utf-8"?>
<p:tagLst xmlns:p="http://schemas.openxmlformats.org/presentationml/2006/main">
  <p:tag name="KSO_WM_BEAUTIFY_FLAG" val=""/>
</p:tagLst>
</file>

<file path=ppt/tags/tag2611.xml><?xml version="1.0" encoding="utf-8"?>
<p:tagLst xmlns:p="http://schemas.openxmlformats.org/presentationml/2006/main">
  <p:tag name="KSO_WM_BEAUTIFY_FLAG" val=""/>
</p:tagLst>
</file>

<file path=ppt/tags/tag2612.xml><?xml version="1.0" encoding="utf-8"?>
<p:tagLst xmlns:p="http://schemas.openxmlformats.org/presentationml/2006/main">
  <p:tag name="KSO_WM_BEAUTIFY_FLAG" val=""/>
</p:tagLst>
</file>

<file path=ppt/tags/tag2613.xml><?xml version="1.0" encoding="utf-8"?>
<p:tagLst xmlns:p="http://schemas.openxmlformats.org/presentationml/2006/main">
  <p:tag name="KSO_WM_BEAUTIFY_FLAG" val=""/>
</p:tagLst>
</file>

<file path=ppt/tags/tag2614.xml><?xml version="1.0" encoding="utf-8"?>
<p:tagLst xmlns:p="http://schemas.openxmlformats.org/presentationml/2006/main">
  <p:tag name="KSO_WM_BEAUTIFY_FLAG" val=""/>
</p:tagLst>
</file>

<file path=ppt/tags/tag2615.xml><?xml version="1.0" encoding="utf-8"?>
<p:tagLst xmlns:p="http://schemas.openxmlformats.org/presentationml/2006/main">
  <p:tag name="KSO_WM_BEAUTIFY_FLAG" val=""/>
</p:tagLst>
</file>

<file path=ppt/tags/tag2616.xml><?xml version="1.0" encoding="utf-8"?>
<p:tagLst xmlns:p="http://schemas.openxmlformats.org/presentationml/2006/main">
  <p:tag name="KSO_WM_BEAUTIFY_FLAG" val=""/>
</p:tagLst>
</file>

<file path=ppt/tags/tag2617.xml><?xml version="1.0" encoding="utf-8"?>
<p:tagLst xmlns:p="http://schemas.openxmlformats.org/presentationml/2006/main">
  <p:tag name="KSO_WM_BEAUTIFY_FLAG" val=""/>
</p:tagLst>
</file>

<file path=ppt/tags/tag2618.xml><?xml version="1.0" encoding="utf-8"?>
<p:tagLst xmlns:p="http://schemas.openxmlformats.org/presentationml/2006/main">
  <p:tag name="KSO_WM_BEAUTIFY_FLAG" val=""/>
</p:tagLst>
</file>

<file path=ppt/tags/tag2619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20.xml><?xml version="1.0" encoding="utf-8"?>
<p:tagLst xmlns:p="http://schemas.openxmlformats.org/presentationml/2006/main">
  <p:tag name="KSO_WM_BEAUTIFY_FLAG" val=""/>
</p:tagLst>
</file>

<file path=ppt/tags/tag2621.xml><?xml version="1.0" encoding="utf-8"?>
<p:tagLst xmlns:p="http://schemas.openxmlformats.org/presentationml/2006/main">
  <p:tag name="KSO_WM_BEAUTIFY_FLAG" val=""/>
</p:tagLst>
</file>

<file path=ppt/tags/tag2622.xml><?xml version="1.0" encoding="utf-8"?>
<p:tagLst xmlns:p="http://schemas.openxmlformats.org/presentationml/2006/main">
  <p:tag name="KSO_WM_BEAUTIFY_FLAG" val=""/>
</p:tagLst>
</file>

<file path=ppt/tags/tag2623.xml><?xml version="1.0" encoding="utf-8"?>
<p:tagLst xmlns:p="http://schemas.openxmlformats.org/presentationml/2006/main">
  <p:tag name="KSO_WM_BEAUTIFY_FLAG" val=""/>
</p:tagLst>
</file>

<file path=ppt/tags/tag2624.xml><?xml version="1.0" encoding="utf-8"?>
<p:tagLst xmlns:p="http://schemas.openxmlformats.org/presentationml/2006/main">
  <p:tag name="KSO_WM_BEAUTIFY_FLAG" val=""/>
</p:tagLst>
</file>

<file path=ppt/tags/tag2625.xml><?xml version="1.0" encoding="utf-8"?>
<p:tagLst xmlns:p="http://schemas.openxmlformats.org/presentationml/2006/main">
  <p:tag name="KSO_WM_BEAUTIFY_FLAG" val=""/>
</p:tagLst>
</file>

<file path=ppt/tags/tag2626.xml><?xml version="1.0" encoding="utf-8"?>
<p:tagLst xmlns:p="http://schemas.openxmlformats.org/presentationml/2006/main">
  <p:tag name="KSO_WM_BEAUTIFY_FLAG" val=""/>
</p:tagLst>
</file>

<file path=ppt/tags/tag2627.xml><?xml version="1.0" encoding="utf-8"?>
<p:tagLst xmlns:p="http://schemas.openxmlformats.org/presentationml/2006/main">
  <p:tag name="KSO_WM_BEAUTIFY_FLAG" val=""/>
</p:tagLst>
</file>

<file path=ppt/tags/tag2628.xml><?xml version="1.0" encoding="utf-8"?>
<p:tagLst xmlns:p="http://schemas.openxmlformats.org/presentationml/2006/main">
  <p:tag name="KSO_WM_BEAUTIFY_FLAG" val=""/>
</p:tagLst>
</file>

<file path=ppt/tags/tag2629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30.xml><?xml version="1.0" encoding="utf-8"?>
<p:tagLst xmlns:p="http://schemas.openxmlformats.org/presentationml/2006/main">
  <p:tag name="KSO_WM_BEAUTIFY_FLAG" val=""/>
</p:tagLst>
</file>

<file path=ppt/tags/tag2631.xml><?xml version="1.0" encoding="utf-8"?>
<p:tagLst xmlns:p="http://schemas.openxmlformats.org/presentationml/2006/main">
  <p:tag name="KSO_WM_BEAUTIFY_FLAG" val=""/>
</p:tagLst>
</file>

<file path=ppt/tags/tag2632.xml><?xml version="1.0" encoding="utf-8"?>
<p:tagLst xmlns:p="http://schemas.openxmlformats.org/presentationml/2006/main">
  <p:tag name="KSO_WM_BEAUTIFY_FLAG" val=""/>
</p:tagLst>
</file>

<file path=ppt/tags/tag2633.xml><?xml version="1.0" encoding="utf-8"?>
<p:tagLst xmlns:p="http://schemas.openxmlformats.org/presentationml/2006/main">
  <p:tag name="KSO_WM_BEAUTIFY_FLAG" val=""/>
</p:tagLst>
</file>

<file path=ppt/tags/tag2634.xml><?xml version="1.0" encoding="utf-8"?>
<p:tagLst xmlns:p="http://schemas.openxmlformats.org/presentationml/2006/main">
  <p:tag name="KSO_WM_BEAUTIFY_FLAG" val=""/>
</p:tagLst>
</file>

<file path=ppt/tags/tag2635.xml><?xml version="1.0" encoding="utf-8"?>
<p:tagLst xmlns:p="http://schemas.openxmlformats.org/presentationml/2006/main">
  <p:tag name="KSO_WM_BEAUTIFY_FLAG" val=""/>
</p:tagLst>
</file>

<file path=ppt/tags/tag2636.xml><?xml version="1.0" encoding="utf-8"?>
<p:tagLst xmlns:p="http://schemas.openxmlformats.org/presentationml/2006/main">
  <p:tag name="KSO_WM_BEAUTIFY_FLAG" val=""/>
</p:tagLst>
</file>

<file path=ppt/tags/tag2637.xml><?xml version="1.0" encoding="utf-8"?>
<p:tagLst xmlns:p="http://schemas.openxmlformats.org/presentationml/2006/main">
  <p:tag name="KSO_WM_BEAUTIFY_FLAG" val=""/>
</p:tagLst>
</file>

<file path=ppt/tags/tag2638.xml><?xml version="1.0" encoding="utf-8"?>
<p:tagLst xmlns:p="http://schemas.openxmlformats.org/presentationml/2006/main">
  <p:tag name="KSO_WM_BEAUTIFY_FLAG" val=""/>
</p:tagLst>
</file>

<file path=ppt/tags/tag2639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40.xml><?xml version="1.0" encoding="utf-8"?>
<p:tagLst xmlns:p="http://schemas.openxmlformats.org/presentationml/2006/main">
  <p:tag name="KSO_WM_BEAUTIFY_FLAG" val=""/>
</p:tagLst>
</file>

<file path=ppt/tags/tag2641.xml><?xml version="1.0" encoding="utf-8"?>
<p:tagLst xmlns:p="http://schemas.openxmlformats.org/presentationml/2006/main">
  <p:tag name="KSO_WM_BEAUTIFY_FLAG" val=""/>
</p:tagLst>
</file>

<file path=ppt/tags/tag2642.xml><?xml version="1.0" encoding="utf-8"?>
<p:tagLst xmlns:p="http://schemas.openxmlformats.org/presentationml/2006/main">
  <p:tag name="KSO_WM_BEAUTIFY_FLAG" val=""/>
</p:tagLst>
</file>

<file path=ppt/tags/tag2643.xml><?xml version="1.0" encoding="utf-8"?>
<p:tagLst xmlns:p="http://schemas.openxmlformats.org/presentationml/2006/main">
  <p:tag name="KSO_WM_BEAUTIFY_FLAG" val=""/>
</p:tagLst>
</file>

<file path=ppt/tags/tag2644.xml><?xml version="1.0" encoding="utf-8"?>
<p:tagLst xmlns:p="http://schemas.openxmlformats.org/presentationml/2006/main">
  <p:tag name="KSO_WM_BEAUTIFY_FLAG" val=""/>
</p:tagLst>
</file>

<file path=ppt/tags/tag2645.xml><?xml version="1.0" encoding="utf-8"?>
<p:tagLst xmlns:p="http://schemas.openxmlformats.org/presentationml/2006/main">
  <p:tag name="KSO_WM_BEAUTIFY_FLAG" val=""/>
</p:tagLst>
</file>

<file path=ppt/tags/tag2646.xml><?xml version="1.0" encoding="utf-8"?>
<p:tagLst xmlns:p="http://schemas.openxmlformats.org/presentationml/2006/main">
  <p:tag name="KSO_WM_BEAUTIFY_FLAG" val=""/>
</p:tagLst>
</file>

<file path=ppt/tags/tag2647.xml><?xml version="1.0" encoding="utf-8"?>
<p:tagLst xmlns:p="http://schemas.openxmlformats.org/presentationml/2006/main">
  <p:tag name="KSO_WM_BEAUTIFY_FLAG" val=""/>
</p:tagLst>
</file>

<file path=ppt/tags/tag2648.xml><?xml version="1.0" encoding="utf-8"?>
<p:tagLst xmlns:p="http://schemas.openxmlformats.org/presentationml/2006/main">
  <p:tag name="KSO_WM_BEAUTIFY_FLAG" val=""/>
</p:tagLst>
</file>

<file path=ppt/tags/tag2649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50.xml><?xml version="1.0" encoding="utf-8"?>
<p:tagLst xmlns:p="http://schemas.openxmlformats.org/presentationml/2006/main">
  <p:tag name="KSO_WM_BEAUTIFY_FLAG" val=""/>
</p:tagLst>
</file>

<file path=ppt/tags/tag2651.xml><?xml version="1.0" encoding="utf-8"?>
<p:tagLst xmlns:p="http://schemas.openxmlformats.org/presentationml/2006/main">
  <p:tag name="KSO_WM_BEAUTIFY_FLAG" val=""/>
</p:tagLst>
</file>

<file path=ppt/tags/tag2652.xml><?xml version="1.0" encoding="utf-8"?>
<p:tagLst xmlns:p="http://schemas.openxmlformats.org/presentationml/2006/main">
  <p:tag name="KSO_WM_BEAUTIFY_FLAG" val=""/>
</p:tagLst>
</file>

<file path=ppt/tags/tag2653.xml><?xml version="1.0" encoding="utf-8"?>
<p:tagLst xmlns:p="http://schemas.openxmlformats.org/presentationml/2006/main">
  <p:tag name="KSO_WM_BEAUTIFY_FLAG" val=""/>
</p:tagLst>
</file>

<file path=ppt/tags/tag2654.xml><?xml version="1.0" encoding="utf-8"?>
<p:tagLst xmlns:p="http://schemas.openxmlformats.org/presentationml/2006/main">
  <p:tag name="KSO_WM_BEAUTIFY_FLAG" val=""/>
</p:tagLst>
</file>

<file path=ppt/tags/tag2655.xml><?xml version="1.0" encoding="utf-8"?>
<p:tagLst xmlns:p="http://schemas.openxmlformats.org/presentationml/2006/main">
  <p:tag name="KSO_WM_BEAUTIFY_FLAG" val=""/>
</p:tagLst>
</file>

<file path=ppt/tags/tag2656.xml><?xml version="1.0" encoding="utf-8"?>
<p:tagLst xmlns:p="http://schemas.openxmlformats.org/presentationml/2006/main">
  <p:tag name="KSO_WM_BEAUTIFY_FLAG" val=""/>
</p:tagLst>
</file>

<file path=ppt/tags/tag2657.xml><?xml version="1.0" encoding="utf-8"?>
<p:tagLst xmlns:p="http://schemas.openxmlformats.org/presentationml/2006/main">
  <p:tag name="KSO_WM_BEAUTIFY_FLAG" val=""/>
</p:tagLst>
</file>

<file path=ppt/tags/tag2658.xml><?xml version="1.0" encoding="utf-8"?>
<p:tagLst xmlns:p="http://schemas.openxmlformats.org/presentationml/2006/main">
  <p:tag name="KSO_WM_BEAUTIFY_FLAG" val=""/>
</p:tagLst>
</file>

<file path=ppt/tags/tag2659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60.xml><?xml version="1.0" encoding="utf-8"?>
<p:tagLst xmlns:p="http://schemas.openxmlformats.org/presentationml/2006/main">
  <p:tag name="KSO_WM_BEAUTIFY_FLAG" val=""/>
</p:tagLst>
</file>

<file path=ppt/tags/tag2661.xml><?xml version="1.0" encoding="utf-8"?>
<p:tagLst xmlns:p="http://schemas.openxmlformats.org/presentationml/2006/main">
  <p:tag name="KSO_WM_BEAUTIFY_FLAG" val=""/>
</p:tagLst>
</file>

<file path=ppt/tags/tag2662.xml><?xml version="1.0" encoding="utf-8"?>
<p:tagLst xmlns:p="http://schemas.openxmlformats.org/presentationml/2006/main">
  <p:tag name="KSO_WM_BEAUTIFY_FLAG" val=""/>
</p:tagLst>
</file>

<file path=ppt/tags/tag2663.xml><?xml version="1.0" encoding="utf-8"?>
<p:tagLst xmlns:p="http://schemas.openxmlformats.org/presentationml/2006/main">
  <p:tag name="KSO_WM_BEAUTIFY_FLAG" val=""/>
</p:tagLst>
</file>

<file path=ppt/tags/tag2664.xml><?xml version="1.0" encoding="utf-8"?>
<p:tagLst xmlns:p="http://schemas.openxmlformats.org/presentationml/2006/main">
  <p:tag name="KSO_WM_BEAUTIFY_FLAG" val=""/>
</p:tagLst>
</file>

<file path=ppt/tags/tag2665.xml><?xml version="1.0" encoding="utf-8"?>
<p:tagLst xmlns:p="http://schemas.openxmlformats.org/presentationml/2006/main">
  <p:tag name="KSO_WM_BEAUTIFY_FLAG" val=""/>
</p:tagLst>
</file>

<file path=ppt/tags/tag2666.xml><?xml version="1.0" encoding="utf-8"?>
<p:tagLst xmlns:p="http://schemas.openxmlformats.org/presentationml/2006/main">
  <p:tag name="KSO_WM_BEAUTIFY_FLAG" val=""/>
</p:tagLst>
</file>

<file path=ppt/tags/tag2667.xml><?xml version="1.0" encoding="utf-8"?>
<p:tagLst xmlns:p="http://schemas.openxmlformats.org/presentationml/2006/main">
  <p:tag name="KSO_WM_BEAUTIFY_FLAG" val=""/>
</p:tagLst>
</file>

<file path=ppt/tags/tag2668.xml><?xml version="1.0" encoding="utf-8"?>
<p:tagLst xmlns:p="http://schemas.openxmlformats.org/presentationml/2006/main">
  <p:tag name="KSO_WM_BEAUTIFY_FLAG" val=""/>
</p:tagLst>
</file>

<file path=ppt/tags/tag2669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670.xml><?xml version="1.0" encoding="utf-8"?>
<p:tagLst xmlns:p="http://schemas.openxmlformats.org/presentationml/2006/main">
  <p:tag name="KSO_WM_BEAUTIFY_FLAG" val=""/>
</p:tagLst>
</file>

<file path=ppt/tags/tag2671.xml><?xml version="1.0" encoding="utf-8"?>
<p:tagLst xmlns:p="http://schemas.openxmlformats.org/presentationml/2006/main">
  <p:tag name="KSO_WM_BEAUTIFY_FLAG" val=""/>
</p:tagLst>
</file>

<file path=ppt/tags/tag2672.xml><?xml version="1.0" encoding="utf-8"?>
<p:tagLst xmlns:p="http://schemas.openxmlformats.org/presentationml/2006/main">
  <p:tag name="KSO_WM_BEAUTIFY_FLAG" val=""/>
</p:tagLst>
</file>

<file path=ppt/tags/tag2673.xml><?xml version="1.0" encoding="utf-8"?>
<p:tagLst xmlns:p="http://schemas.openxmlformats.org/presentationml/2006/main">
  <p:tag name="KSO_WM_BEAUTIFY_FLAG" val=""/>
</p:tagLst>
</file>

<file path=ppt/tags/tag2674.xml><?xml version="1.0" encoding="utf-8"?>
<p:tagLst xmlns:p="http://schemas.openxmlformats.org/presentationml/2006/main">
  <p:tag name="KSO_WM_BEAUTIFY_FLAG" val=""/>
</p:tagLst>
</file>

<file path=ppt/tags/tag2675.xml><?xml version="1.0" encoding="utf-8"?>
<p:tagLst xmlns:p="http://schemas.openxmlformats.org/presentationml/2006/main">
  <p:tag name="KSO_WM_BEAUTIFY_FLAG" val=""/>
</p:tagLst>
</file>

<file path=ppt/tags/tag2676.xml><?xml version="1.0" encoding="utf-8"?>
<p:tagLst xmlns:p="http://schemas.openxmlformats.org/presentationml/2006/main">
  <p:tag name="KSO_WM_BEAUTIFY_FLAG" val=""/>
</p:tagLst>
</file>

<file path=ppt/tags/tag2677.xml><?xml version="1.0" encoding="utf-8"?>
<p:tagLst xmlns:p="http://schemas.openxmlformats.org/presentationml/2006/main">
  <p:tag name="KSO_WM_BEAUTIFY_FLAG" val=""/>
</p:tagLst>
</file>

<file path=ppt/tags/tag2678.xml><?xml version="1.0" encoding="utf-8"?>
<p:tagLst xmlns:p="http://schemas.openxmlformats.org/presentationml/2006/main">
  <p:tag name="KSO_WM_BEAUTIFY_FLAG" val=""/>
</p:tagLst>
</file>

<file path=ppt/tags/tag2679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80.xml><?xml version="1.0" encoding="utf-8"?>
<p:tagLst xmlns:p="http://schemas.openxmlformats.org/presentationml/2006/main">
  <p:tag name="KSO_WM_BEAUTIFY_FLAG" val=""/>
</p:tagLst>
</file>

<file path=ppt/tags/tag2681.xml><?xml version="1.0" encoding="utf-8"?>
<p:tagLst xmlns:p="http://schemas.openxmlformats.org/presentationml/2006/main">
  <p:tag name="KSO_WM_BEAUTIFY_FLAG" val=""/>
</p:tagLst>
</file>

<file path=ppt/tags/tag2682.xml><?xml version="1.0" encoding="utf-8"?>
<p:tagLst xmlns:p="http://schemas.openxmlformats.org/presentationml/2006/main">
  <p:tag name="KSO_WM_BEAUTIFY_FLAG" val=""/>
</p:tagLst>
</file>

<file path=ppt/tags/tag2683.xml><?xml version="1.0" encoding="utf-8"?>
<p:tagLst xmlns:p="http://schemas.openxmlformats.org/presentationml/2006/main">
  <p:tag name="KSO_WM_BEAUTIFY_FLAG" val=""/>
</p:tagLst>
</file>

<file path=ppt/tags/tag2684.xml><?xml version="1.0" encoding="utf-8"?>
<p:tagLst xmlns:p="http://schemas.openxmlformats.org/presentationml/2006/main">
  <p:tag name="KSO_WM_BEAUTIFY_FLAG" val=""/>
</p:tagLst>
</file>

<file path=ppt/tags/tag2685.xml><?xml version="1.0" encoding="utf-8"?>
<p:tagLst xmlns:p="http://schemas.openxmlformats.org/presentationml/2006/main">
  <p:tag name="KSO_WM_BEAUTIFY_FLAG" val=""/>
</p:tagLst>
</file>

<file path=ppt/tags/tag2686.xml><?xml version="1.0" encoding="utf-8"?>
<p:tagLst xmlns:p="http://schemas.openxmlformats.org/presentationml/2006/main">
  <p:tag name="KSO_WM_BEAUTIFY_FLAG" val=""/>
</p:tagLst>
</file>

<file path=ppt/tags/tag2687.xml><?xml version="1.0" encoding="utf-8"?>
<p:tagLst xmlns:p="http://schemas.openxmlformats.org/presentationml/2006/main">
  <p:tag name="KSO_WM_BEAUTIFY_FLAG" val=""/>
</p:tagLst>
</file>

<file path=ppt/tags/tag2688.xml><?xml version="1.0" encoding="utf-8"?>
<p:tagLst xmlns:p="http://schemas.openxmlformats.org/presentationml/2006/main">
  <p:tag name="KSO_WM_BEAUTIFY_FLAG" val=""/>
</p:tagLst>
</file>

<file path=ppt/tags/tag2689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690.xml><?xml version="1.0" encoding="utf-8"?>
<p:tagLst xmlns:p="http://schemas.openxmlformats.org/presentationml/2006/main">
  <p:tag name="KSO_WM_BEAUTIFY_FLAG" val=""/>
</p:tagLst>
</file>

<file path=ppt/tags/tag2691.xml><?xml version="1.0" encoding="utf-8"?>
<p:tagLst xmlns:p="http://schemas.openxmlformats.org/presentationml/2006/main">
  <p:tag name="KSO_WM_BEAUTIFY_FLAG" val=""/>
</p:tagLst>
</file>

<file path=ppt/tags/tag2692.xml><?xml version="1.0" encoding="utf-8"?>
<p:tagLst xmlns:p="http://schemas.openxmlformats.org/presentationml/2006/main">
  <p:tag name="KSO_WM_BEAUTIFY_FLAG" val=""/>
</p:tagLst>
</file>

<file path=ppt/tags/tag2693.xml><?xml version="1.0" encoding="utf-8"?>
<p:tagLst xmlns:p="http://schemas.openxmlformats.org/presentationml/2006/main">
  <p:tag name="KSO_WM_BEAUTIFY_FLAG" val=""/>
</p:tagLst>
</file>

<file path=ppt/tags/tag2694.xml><?xml version="1.0" encoding="utf-8"?>
<p:tagLst xmlns:p="http://schemas.openxmlformats.org/presentationml/2006/main">
  <p:tag name="KSO_WM_BEAUTIFY_FLAG" val=""/>
</p:tagLst>
</file>

<file path=ppt/tags/tag2695.xml><?xml version="1.0" encoding="utf-8"?>
<p:tagLst xmlns:p="http://schemas.openxmlformats.org/presentationml/2006/main">
  <p:tag name="KSO_WM_BEAUTIFY_FLAG" val=""/>
</p:tagLst>
</file>

<file path=ppt/tags/tag2696.xml><?xml version="1.0" encoding="utf-8"?>
<p:tagLst xmlns:p="http://schemas.openxmlformats.org/presentationml/2006/main">
  <p:tag name="KSO_WM_BEAUTIFY_FLAG" val=""/>
</p:tagLst>
</file>

<file path=ppt/tags/tag2697.xml><?xml version="1.0" encoding="utf-8"?>
<p:tagLst xmlns:p="http://schemas.openxmlformats.org/presentationml/2006/main">
  <p:tag name="KSO_WM_BEAUTIFY_FLAG" val=""/>
</p:tagLst>
</file>

<file path=ppt/tags/tag2698.xml><?xml version="1.0" encoding="utf-8"?>
<p:tagLst xmlns:p="http://schemas.openxmlformats.org/presentationml/2006/main">
  <p:tag name="KSO_WM_BEAUTIFY_FLAG" val=""/>
</p:tagLst>
</file>

<file path=ppt/tags/tag269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00.xml><?xml version="1.0" encoding="utf-8"?>
<p:tagLst xmlns:p="http://schemas.openxmlformats.org/presentationml/2006/main">
  <p:tag name="KSO_WM_BEAUTIFY_FLAG" val=""/>
</p:tagLst>
</file>

<file path=ppt/tags/tag2701.xml><?xml version="1.0" encoding="utf-8"?>
<p:tagLst xmlns:p="http://schemas.openxmlformats.org/presentationml/2006/main">
  <p:tag name="KSO_WM_BEAUTIFY_FLAG" val=""/>
</p:tagLst>
</file>

<file path=ppt/tags/tag2702.xml><?xml version="1.0" encoding="utf-8"?>
<p:tagLst xmlns:p="http://schemas.openxmlformats.org/presentationml/2006/main">
  <p:tag name="KSO_WM_BEAUTIFY_FLAG" val=""/>
</p:tagLst>
</file>

<file path=ppt/tags/tag2703.xml><?xml version="1.0" encoding="utf-8"?>
<p:tagLst xmlns:p="http://schemas.openxmlformats.org/presentationml/2006/main">
  <p:tag name="KSO_WM_BEAUTIFY_FLAG" val=""/>
</p:tagLst>
</file>

<file path=ppt/tags/tag2704.xml><?xml version="1.0" encoding="utf-8"?>
<p:tagLst xmlns:p="http://schemas.openxmlformats.org/presentationml/2006/main">
  <p:tag name="KSO_WM_BEAUTIFY_FLAG" val=""/>
</p:tagLst>
</file>

<file path=ppt/tags/tag2705.xml><?xml version="1.0" encoding="utf-8"?>
<p:tagLst xmlns:p="http://schemas.openxmlformats.org/presentationml/2006/main">
  <p:tag name="KSO_WM_BEAUTIFY_FLAG" val=""/>
</p:tagLst>
</file>

<file path=ppt/tags/tag2706.xml><?xml version="1.0" encoding="utf-8"?>
<p:tagLst xmlns:p="http://schemas.openxmlformats.org/presentationml/2006/main">
  <p:tag name="KSO_WM_BEAUTIFY_FLAG" val=""/>
</p:tagLst>
</file>

<file path=ppt/tags/tag2707.xml><?xml version="1.0" encoding="utf-8"?>
<p:tagLst xmlns:p="http://schemas.openxmlformats.org/presentationml/2006/main">
  <p:tag name="KSO_WM_BEAUTIFY_FLAG" val=""/>
</p:tagLst>
</file>

<file path=ppt/tags/tag2708.xml><?xml version="1.0" encoding="utf-8"?>
<p:tagLst xmlns:p="http://schemas.openxmlformats.org/presentationml/2006/main">
  <p:tag name="KSO_WM_BEAUTIFY_FLAG" val=""/>
</p:tagLst>
</file>

<file path=ppt/tags/tag2709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10.xml><?xml version="1.0" encoding="utf-8"?>
<p:tagLst xmlns:p="http://schemas.openxmlformats.org/presentationml/2006/main">
  <p:tag name="KSO_WM_BEAUTIFY_FLAG" val=""/>
</p:tagLst>
</file>

<file path=ppt/tags/tag2711.xml><?xml version="1.0" encoding="utf-8"?>
<p:tagLst xmlns:p="http://schemas.openxmlformats.org/presentationml/2006/main">
  <p:tag name="KSO_WM_BEAUTIFY_FLAG" val=""/>
</p:tagLst>
</file>

<file path=ppt/tags/tag2712.xml><?xml version="1.0" encoding="utf-8"?>
<p:tagLst xmlns:p="http://schemas.openxmlformats.org/presentationml/2006/main">
  <p:tag name="KSO_WM_BEAUTIFY_FLAG" val=""/>
</p:tagLst>
</file>

<file path=ppt/tags/tag2713.xml><?xml version="1.0" encoding="utf-8"?>
<p:tagLst xmlns:p="http://schemas.openxmlformats.org/presentationml/2006/main">
  <p:tag name="KSO_WM_BEAUTIFY_FLAG" val=""/>
</p:tagLst>
</file>

<file path=ppt/tags/tag2714.xml><?xml version="1.0" encoding="utf-8"?>
<p:tagLst xmlns:p="http://schemas.openxmlformats.org/presentationml/2006/main">
  <p:tag name="KSO_WM_BEAUTIFY_FLAG" val=""/>
</p:tagLst>
</file>

<file path=ppt/tags/tag2715.xml><?xml version="1.0" encoding="utf-8"?>
<p:tagLst xmlns:p="http://schemas.openxmlformats.org/presentationml/2006/main">
  <p:tag name="KSO_WM_BEAUTIFY_FLAG" val=""/>
</p:tagLst>
</file>

<file path=ppt/tags/tag2716.xml><?xml version="1.0" encoding="utf-8"?>
<p:tagLst xmlns:p="http://schemas.openxmlformats.org/presentationml/2006/main">
  <p:tag name="KSO_WM_BEAUTIFY_FLAG" val=""/>
</p:tagLst>
</file>

<file path=ppt/tags/tag2717.xml><?xml version="1.0" encoding="utf-8"?>
<p:tagLst xmlns:p="http://schemas.openxmlformats.org/presentationml/2006/main">
  <p:tag name="KSO_WM_BEAUTIFY_FLAG" val=""/>
</p:tagLst>
</file>

<file path=ppt/tags/tag2718.xml><?xml version="1.0" encoding="utf-8"?>
<p:tagLst xmlns:p="http://schemas.openxmlformats.org/presentationml/2006/main">
  <p:tag name="KSO_WM_BEAUTIFY_FLAG" val=""/>
</p:tagLst>
</file>

<file path=ppt/tags/tag2719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20.xml><?xml version="1.0" encoding="utf-8"?>
<p:tagLst xmlns:p="http://schemas.openxmlformats.org/presentationml/2006/main">
  <p:tag name="KSO_WM_BEAUTIFY_FLAG" val=""/>
</p:tagLst>
</file>

<file path=ppt/tags/tag2721.xml><?xml version="1.0" encoding="utf-8"?>
<p:tagLst xmlns:p="http://schemas.openxmlformats.org/presentationml/2006/main">
  <p:tag name="KSO_WM_BEAUTIFY_FLAG" val=""/>
</p:tagLst>
</file>

<file path=ppt/tags/tag2722.xml><?xml version="1.0" encoding="utf-8"?>
<p:tagLst xmlns:p="http://schemas.openxmlformats.org/presentationml/2006/main">
  <p:tag name="KSO_WM_BEAUTIFY_FLAG" val=""/>
</p:tagLst>
</file>

<file path=ppt/tags/tag2723.xml><?xml version="1.0" encoding="utf-8"?>
<p:tagLst xmlns:p="http://schemas.openxmlformats.org/presentationml/2006/main">
  <p:tag name="KSO_WM_BEAUTIFY_FLAG" val=""/>
</p:tagLst>
</file>

<file path=ppt/tags/tag2724.xml><?xml version="1.0" encoding="utf-8"?>
<p:tagLst xmlns:p="http://schemas.openxmlformats.org/presentationml/2006/main">
  <p:tag name="KSO_WM_BEAUTIFY_FLAG" val=""/>
</p:tagLst>
</file>

<file path=ppt/tags/tag2725.xml><?xml version="1.0" encoding="utf-8"?>
<p:tagLst xmlns:p="http://schemas.openxmlformats.org/presentationml/2006/main">
  <p:tag name="KSO_WM_BEAUTIFY_FLAG" val=""/>
</p:tagLst>
</file>

<file path=ppt/tags/tag2726.xml><?xml version="1.0" encoding="utf-8"?>
<p:tagLst xmlns:p="http://schemas.openxmlformats.org/presentationml/2006/main">
  <p:tag name="KSO_WM_BEAUTIFY_FLAG" val=""/>
</p:tagLst>
</file>

<file path=ppt/tags/tag2727.xml><?xml version="1.0" encoding="utf-8"?>
<p:tagLst xmlns:p="http://schemas.openxmlformats.org/presentationml/2006/main">
  <p:tag name="KSO_WM_BEAUTIFY_FLAG" val=""/>
</p:tagLst>
</file>

<file path=ppt/tags/tag2728.xml><?xml version="1.0" encoding="utf-8"?>
<p:tagLst xmlns:p="http://schemas.openxmlformats.org/presentationml/2006/main">
  <p:tag name="KSO_WM_BEAUTIFY_FLAG" val=""/>
</p:tagLst>
</file>

<file path=ppt/tags/tag2729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30.xml><?xml version="1.0" encoding="utf-8"?>
<p:tagLst xmlns:p="http://schemas.openxmlformats.org/presentationml/2006/main">
  <p:tag name="KSO_WM_BEAUTIFY_FLAG" val=""/>
</p:tagLst>
</file>

<file path=ppt/tags/tag2731.xml><?xml version="1.0" encoding="utf-8"?>
<p:tagLst xmlns:p="http://schemas.openxmlformats.org/presentationml/2006/main">
  <p:tag name="KSO_WM_BEAUTIFY_FLAG" val=""/>
</p:tagLst>
</file>

<file path=ppt/tags/tag2732.xml><?xml version="1.0" encoding="utf-8"?>
<p:tagLst xmlns:p="http://schemas.openxmlformats.org/presentationml/2006/main">
  <p:tag name="KSO_WM_BEAUTIFY_FLAG" val=""/>
</p:tagLst>
</file>

<file path=ppt/tags/tag2733.xml><?xml version="1.0" encoding="utf-8"?>
<p:tagLst xmlns:p="http://schemas.openxmlformats.org/presentationml/2006/main">
  <p:tag name="KSO_WM_BEAUTIFY_FLAG" val=""/>
</p:tagLst>
</file>

<file path=ppt/tags/tag2734.xml><?xml version="1.0" encoding="utf-8"?>
<p:tagLst xmlns:p="http://schemas.openxmlformats.org/presentationml/2006/main">
  <p:tag name="KSO_WM_BEAUTIFY_FLAG" val=""/>
</p:tagLst>
</file>

<file path=ppt/tags/tag2735.xml><?xml version="1.0" encoding="utf-8"?>
<p:tagLst xmlns:p="http://schemas.openxmlformats.org/presentationml/2006/main">
  <p:tag name="KSO_WM_BEAUTIFY_FLAG" val=""/>
</p:tagLst>
</file>

<file path=ppt/tags/tag2736.xml><?xml version="1.0" encoding="utf-8"?>
<p:tagLst xmlns:p="http://schemas.openxmlformats.org/presentationml/2006/main">
  <p:tag name="KSO_WM_BEAUTIFY_FLAG" val=""/>
</p:tagLst>
</file>

<file path=ppt/tags/tag2737.xml><?xml version="1.0" encoding="utf-8"?>
<p:tagLst xmlns:p="http://schemas.openxmlformats.org/presentationml/2006/main">
  <p:tag name="KSO_WM_BEAUTIFY_FLAG" val=""/>
</p:tagLst>
</file>

<file path=ppt/tags/tag2738.xml><?xml version="1.0" encoding="utf-8"?>
<p:tagLst xmlns:p="http://schemas.openxmlformats.org/presentationml/2006/main">
  <p:tag name="KSO_WM_BEAUTIFY_FLAG" val=""/>
</p:tagLst>
</file>

<file path=ppt/tags/tag2739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740.xml><?xml version="1.0" encoding="utf-8"?>
<p:tagLst xmlns:p="http://schemas.openxmlformats.org/presentationml/2006/main">
  <p:tag name="KSO_WM_BEAUTIFY_FLAG" val=""/>
</p:tagLst>
</file>

<file path=ppt/tags/tag2741.xml><?xml version="1.0" encoding="utf-8"?>
<p:tagLst xmlns:p="http://schemas.openxmlformats.org/presentationml/2006/main">
  <p:tag name="KSO_WM_BEAUTIFY_FLAG" val=""/>
</p:tagLst>
</file>

<file path=ppt/tags/tag2742.xml><?xml version="1.0" encoding="utf-8"?>
<p:tagLst xmlns:p="http://schemas.openxmlformats.org/presentationml/2006/main">
  <p:tag name="KSO_WM_BEAUTIFY_FLAG" val=""/>
</p:tagLst>
</file>

<file path=ppt/tags/tag2743.xml><?xml version="1.0" encoding="utf-8"?>
<p:tagLst xmlns:p="http://schemas.openxmlformats.org/presentationml/2006/main">
  <p:tag name="KSO_WM_BEAUTIFY_FLAG" val=""/>
</p:tagLst>
</file>

<file path=ppt/tags/tag2744.xml><?xml version="1.0" encoding="utf-8"?>
<p:tagLst xmlns:p="http://schemas.openxmlformats.org/presentationml/2006/main">
  <p:tag name="KSO_WM_BEAUTIFY_FLAG" val=""/>
</p:tagLst>
</file>

<file path=ppt/tags/tag2745.xml><?xml version="1.0" encoding="utf-8"?>
<p:tagLst xmlns:p="http://schemas.openxmlformats.org/presentationml/2006/main">
  <p:tag name="KSO_WM_BEAUTIFY_FLAG" val=""/>
</p:tagLst>
</file>

<file path=ppt/tags/tag2746.xml><?xml version="1.0" encoding="utf-8"?>
<p:tagLst xmlns:p="http://schemas.openxmlformats.org/presentationml/2006/main">
  <p:tag name="KSO_WM_BEAUTIFY_FLAG" val=""/>
</p:tagLst>
</file>

<file path=ppt/tags/tag2747.xml><?xml version="1.0" encoding="utf-8"?>
<p:tagLst xmlns:p="http://schemas.openxmlformats.org/presentationml/2006/main">
  <p:tag name="KSO_WM_BEAUTIFY_FLAG" val=""/>
</p:tagLst>
</file>

<file path=ppt/tags/tag2748.xml><?xml version="1.0" encoding="utf-8"?>
<p:tagLst xmlns:p="http://schemas.openxmlformats.org/presentationml/2006/main">
  <p:tag name="KSO_WM_BEAUTIFY_FLAG" val=""/>
</p:tagLst>
</file>

<file path=ppt/tags/tag2749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50.xml><?xml version="1.0" encoding="utf-8"?>
<p:tagLst xmlns:p="http://schemas.openxmlformats.org/presentationml/2006/main">
  <p:tag name="KSO_WM_BEAUTIFY_FLAG" val=""/>
</p:tagLst>
</file>

<file path=ppt/tags/tag2751.xml><?xml version="1.0" encoding="utf-8"?>
<p:tagLst xmlns:p="http://schemas.openxmlformats.org/presentationml/2006/main">
  <p:tag name="KSO_WM_BEAUTIFY_FLAG" val=""/>
</p:tagLst>
</file>

<file path=ppt/tags/tag2752.xml><?xml version="1.0" encoding="utf-8"?>
<p:tagLst xmlns:p="http://schemas.openxmlformats.org/presentationml/2006/main">
  <p:tag name="KSO_WM_BEAUTIFY_FLAG" val=""/>
</p:tagLst>
</file>

<file path=ppt/tags/tag2753.xml><?xml version="1.0" encoding="utf-8"?>
<p:tagLst xmlns:p="http://schemas.openxmlformats.org/presentationml/2006/main">
  <p:tag name="KSO_WM_BEAUTIFY_FLAG" val=""/>
</p:tagLst>
</file>

<file path=ppt/tags/tag2754.xml><?xml version="1.0" encoding="utf-8"?>
<p:tagLst xmlns:p="http://schemas.openxmlformats.org/presentationml/2006/main">
  <p:tag name="KSO_WM_BEAUTIFY_FLAG" val=""/>
</p:tagLst>
</file>

<file path=ppt/tags/tag2755.xml><?xml version="1.0" encoding="utf-8"?>
<p:tagLst xmlns:p="http://schemas.openxmlformats.org/presentationml/2006/main">
  <p:tag name="KSO_WM_BEAUTIFY_FLAG" val=""/>
</p:tagLst>
</file>

<file path=ppt/tags/tag2756.xml><?xml version="1.0" encoding="utf-8"?>
<p:tagLst xmlns:p="http://schemas.openxmlformats.org/presentationml/2006/main">
  <p:tag name="KSO_WM_BEAUTIFY_FLAG" val=""/>
</p:tagLst>
</file>

<file path=ppt/tags/tag2757.xml><?xml version="1.0" encoding="utf-8"?>
<p:tagLst xmlns:p="http://schemas.openxmlformats.org/presentationml/2006/main">
  <p:tag name="KSO_WM_BEAUTIFY_FLAG" val=""/>
</p:tagLst>
</file>

<file path=ppt/tags/tag2758.xml><?xml version="1.0" encoding="utf-8"?>
<p:tagLst xmlns:p="http://schemas.openxmlformats.org/presentationml/2006/main">
  <p:tag name="KSO_WM_BEAUTIFY_FLAG" val=""/>
</p:tagLst>
</file>

<file path=ppt/tags/tag2759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60.xml><?xml version="1.0" encoding="utf-8"?>
<p:tagLst xmlns:p="http://schemas.openxmlformats.org/presentationml/2006/main">
  <p:tag name="KSO_WM_BEAUTIFY_FLAG" val=""/>
</p:tagLst>
</file>

<file path=ppt/tags/tag2761.xml><?xml version="1.0" encoding="utf-8"?>
<p:tagLst xmlns:p="http://schemas.openxmlformats.org/presentationml/2006/main">
  <p:tag name="KSO_WM_BEAUTIFY_FLAG" val=""/>
</p:tagLst>
</file>

<file path=ppt/tags/tag2762.xml><?xml version="1.0" encoding="utf-8"?>
<p:tagLst xmlns:p="http://schemas.openxmlformats.org/presentationml/2006/main">
  <p:tag name="KSO_WM_BEAUTIFY_FLAG" val=""/>
</p:tagLst>
</file>

<file path=ppt/tags/tag2763.xml><?xml version="1.0" encoding="utf-8"?>
<p:tagLst xmlns:p="http://schemas.openxmlformats.org/presentationml/2006/main">
  <p:tag name="KSO_WM_BEAUTIFY_FLAG" val=""/>
</p:tagLst>
</file>

<file path=ppt/tags/tag2764.xml><?xml version="1.0" encoding="utf-8"?>
<p:tagLst xmlns:p="http://schemas.openxmlformats.org/presentationml/2006/main">
  <p:tag name="KSO_WM_BEAUTIFY_FLAG" val=""/>
</p:tagLst>
</file>

<file path=ppt/tags/tag2765.xml><?xml version="1.0" encoding="utf-8"?>
<p:tagLst xmlns:p="http://schemas.openxmlformats.org/presentationml/2006/main">
  <p:tag name="KSO_WM_BEAUTIFY_FLAG" val=""/>
</p:tagLst>
</file>

<file path=ppt/tags/tag2766.xml><?xml version="1.0" encoding="utf-8"?>
<p:tagLst xmlns:p="http://schemas.openxmlformats.org/presentationml/2006/main">
  <p:tag name="KSO_WM_BEAUTIFY_FLAG" val=""/>
</p:tagLst>
</file>

<file path=ppt/tags/tag2767.xml><?xml version="1.0" encoding="utf-8"?>
<p:tagLst xmlns:p="http://schemas.openxmlformats.org/presentationml/2006/main">
  <p:tag name="KSO_WM_BEAUTIFY_FLAG" val=""/>
</p:tagLst>
</file>

<file path=ppt/tags/tag2768.xml><?xml version="1.0" encoding="utf-8"?>
<p:tagLst xmlns:p="http://schemas.openxmlformats.org/presentationml/2006/main">
  <p:tag name="KSO_WM_BEAUTIFY_FLAG" val=""/>
</p:tagLst>
</file>

<file path=ppt/tags/tag2769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70.xml><?xml version="1.0" encoding="utf-8"?>
<p:tagLst xmlns:p="http://schemas.openxmlformats.org/presentationml/2006/main">
  <p:tag name="KSO_WM_BEAUTIFY_FLAG" val=""/>
</p:tagLst>
</file>

<file path=ppt/tags/tag2771.xml><?xml version="1.0" encoding="utf-8"?>
<p:tagLst xmlns:p="http://schemas.openxmlformats.org/presentationml/2006/main">
  <p:tag name="KSO_WM_BEAUTIFY_FLAG" val=""/>
</p:tagLst>
</file>

<file path=ppt/tags/tag2772.xml><?xml version="1.0" encoding="utf-8"?>
<p:tagLst xmlns:p="http://schemas.openxmlformats.org/presentationml/2006/main">
  <p:tag name="KSO_WM_BEAUTIFY_FLAG" val=""/>
</p:tagLst>
</file>

<file path=ppt/tags/tag2773.xml><?xml version="1.0" encoding="utf-8"?>
<p:tagLst xmlns:p="http://schemas.openxmlformats.org/presentationml/2006/main">
  <p:tag name="KSO_WM_BEAUTIFY_FLAG" val=""/>
</p:tagLst>
</file>

<file path=ppt/tags/tag2774.xml><?xml version="1.0" encoding="utf-8"?>
<p:tagLst xmlns:p="http://schemas.openxmlformats.org/presentationml/2006/main">
  <p:tag name="KSO_WM_BEAUTIFY_FLAG" val=""/>
</p:tagLst>
</file>

<file path=ppt/tags/tag2775.xml><?xml version="1.0" encoding="utf-8"?>
<p:tagLst xmlns:p="http://schemas.openxmlformats.org/presentationml/2006/main">
  <p:tag name="KSO_WM_BEAUTIFY_FLAG" val=""/>
</p:tagLst>
</file>

<file path=ppt/tags/tag2776.xml><?xml version="1.0" encoding="utf-8"?>
<p:tagLst xmlns:p="http://schemas.openxmlformats.org/presentationml/2006/main">
  <p:tag name="KSO_WM_BEAUTIFY_FLAG" val=""/>
</p:tagLst>
</file>

<file path=ppt/tags/tag2777.xml><?xml version="1.0" encoding="utf-8"?>
<p:tagLst xmlns:p="http://schemas.openxmlformats.org/presentationml/2006/main">
  <p:tag name="KSO_WM_BEAUTIFY_FLAG" val=""/>
</p:tagLst>
</file>

<file path=ppt/tags/tag2778.xml><?xml version="1.0" encoding="utf-8"?>
<p:tagLst xmlns:p="http://schemas.openxmlformats.org/presentationml/2006/main">
  <p:tag name="KSO_WM_BEAUTIFY_FLAG" val=""/>
</p:tagLst>
</file>

<file path=ppt/tags/tag2779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80.xml><?xml version="1.0" encoding="utf-8"?>
<p:tagLst xmlns:p="http://schemas.openxmlformats.org/presentationml/2006/main">
  <p:tag name="KSO_WM_BEAUTIFY_FLAG" val=""/>
</p:tagLst>
</file>

<file path=ppt/tags/tag2781.xml><?xml version="1.0" encoding="utf-8"?>
<p:tagLst xmlns:p="http://schemas.openxmlformats.org/presentationml/2006/main">
  <p:tag name="KSO_WM_BEAUTIFY_FLAG" val=""/>
</p:tagLst>
</file>

<file path=ppt/tags/tag2782.xml><?xml version="1.0" encoding="utf-8"?>
<p:tagLst xmlns:p="http://schemas.openxmlformats.org/presentationml/2006/main">
  <p:tag name="KSO_WM_BEAUTIFY_FLAG" val=""/>
</p:tagLst>
</file>

<file path=ppt/tags/tag2783.xml><?xml version="1.0" encoding="utf-8"?>
<p:tagLst xmlns:p="http://schemas.openxmlformats.org/presentationml/2006/main">
  <p:tag name="KSO_WM_BEAUTIFY_FLAG" val=""/>
</p:tagLst>
</file>

<file path=ppt/tags/tag2784.xml><?xml version="1.0" encoding="utf-8"?>
<p:tagLst xmlns:p="http://schemas.openxmlformats.org/presentationml/2006/main">
  <p:tag name="KSO_WM_BEAUTIFY_FLAG" val=""/>
</p:tagLst>
</file>

<file path=ppt/tags/tag2785.xml><?xml version="1.0" encoding="utf-8"?>
<p:tagLst xmlns:p="http://schemas.openxmlformats.org/presentationml/2006/main">
  <p:tag name="KSO_WM_BEAUTIFY_FLAG" val=""/>
</p:tagLst>
</file>

<file path=ppt/tags/tag2786.xml><?xml version="1.0" encoding="utf-8"?>
<p:tagLst xmlns:p="http://schemas.openxmlformats.org/presentationml/2006/main">
  <p:tag name="KSO_WM_BEAUTIFY_FLAG" val=""/>
</p:tagLst>
</file>

<file path=ppt/tags/tag2787.xml><?xml version="1.0" encoding="utf-8"?>
<p:tagLst xmlns:p="http://schemas.openxmlformats.org/presentationml/2006/main">
  <p:tag name="KSO_WM_BEAUTIFY_FLAG" val=""/>
</p:tagLst>
</file>

<file path=ppt/tags/tag2788.xml><?xml version="1.0" encoding="utf-8"?>
<p:tagLst xmlns:p="http://schemas.openxmlformats.org/presentationml/2006/main">
  <p:tag name="KSO_WM_BEAUTIFY_FLAG" val=""/>
</p:tagLst>
</file>

<file path=ppt/tags/tag2789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790.xml><?xml version="1.0" encoding="utf-8"?>
<p:tagLst xmlns:p="http://schemas.openxmlformats.org/presentationml/2006/main">
  <p:tag name="KSO_WM_BEAUTIFY_FLAG" val=""/>
</p:tagLst>
</file>

<file path=ppt/tags/tag2791.xml><?xml version="1.0" encoding="utf-8"?>
<p:tagLst xmlns:p="http://schemas.openxmlformats.org/presentationml/2006/main">
  <p:tag name="KSO_WM_BEAUTIFY_FLAG" val=""/>
</p:tagLst>
</file>

<file path=ppt/tags/tag2792.xml><?xml version="1.0" encoding="utf-8"?>
<p:tagLst xmlns:p="http://schemas.openxmlformats.org/presentationml/2006/main">
  <p:tag name="KSO_WM_BEAUTIFY_FLAG" val=""/>
</p:tagLst>
</file>

<file path=ppt/tags/tag2793.xml><?xml version="1.0" encoding="utf-8"?>
<p:tagLst xmlns:p="http://schemas.openxmlformats.org/presentationml/2006/main">
  <p:tag name="KSO_WM_BEAUTIFY_FLAG" val=""/>
</p:tagLst>
</file>

<file path=ppt/tags/tag2794.xml><?xml version="1.0" encoding="utf-8"?>
<p:tagLst xmlns:p="http://schemas.openxmlformats.org/presentationml/2006/main">
  <p:tag name="KSO_WM_BEAUTIFY_FLAG" val=""/>
</p:tagLst>
</file>

<file path=ppt/tags/tag2795.xml><?xml version="1.0" encoding="utf-8"?>
<p:tagLst xmlns:p="http://schemas.openxmlformats.org/presentationml/2006/main">
  <p:tag name="KSO_WM_BEAUTIFY_FLAG" val=""/>
</p:tagLst>
</file>

<file path=ppt/tags/tag2796.xml><?xml version="1.0" encoding="utf-8"?>
<p:tagLst xmlns:p="http://schemas.openxmlformats.org/presentationml/2006/main">
  <p:tag name="KSO_WM_BEAUTIFY_FLAG" val=""/>
</p:tagLst>
</file>

<file path=ppt/tags/tag2797.xml><?xml version="1.0" encoding="utf-8"?>
<p:tagLst xmlns:p="http://schemas.openxmlformats.org/presentationml/2006/main">
  <p:tag name="KSO_WM_BEAUTIFY_FLAG" val=""/>
</p:tagLst>
</file>

<file path=ppt/tags/tag2798.xml><?xml version="1.0" encoding="utf-8"?>
<p:tagLst xmlns:p="http://schemas.openxmlformats.org/presentationml/2006/main">
  <p:tag name="KSO_WM_BEAUTIFY_FLAG" val=""/>
</p:tagLst>
</file>

<file path=ppt/tags/tag279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00.xml><?xml version="1.0" encoding="utf-8"?>
<p:tagLst xmlns:p="http://schemas.openxmlformats.org/presentationml/2006/main">
  <p:tag name="KSO_WM_BEAUTIFY_FLAG" val=""/>
</p:tagLst>
</file>

<file path=ppt/tags/tag2801.xml><?xml version="1.0" encoding="utf-8"?>
<p:tagLst xmlns:p="http://schemas.openxmlformats.org/presentationml/2006/main">
  <p:tag name="KSO_WM_BEAUTIFY_FLAG" val=""/>
</p:tagLst>
</file>

<file path=ppt/tags/tag2802.xml><?xml version="1.0" encoding="utf-8"?>
<p:tagLst xmlns:p="http://schemas.openxmlformats.org/presentationml/2006/main">
  <p:tag name="KSO_WM_BEAUTIFY_FLAG" val=""/>
</p:tagLst>
</file>

<file path=ppt/tags/tag28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0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05.xml><?xml version="1.0" encoding="utf-8"?>
<p:tagLst xmlns:p="http://schemas.openxmlformats.org/presentationml/2006/main">
  <p:tag name="KSO_WM_BEAUTIFY_FLAG" val=""/>
</p:tagLst>
</file>

<file path=ppt/tags/tag2806.xml><?xml version="1.0" encoding="utf-8"?>
<p:tagLst xmlns:p="http://schemas.openxmlformats.org/presentationml/2006/main">
  <p:tag name="KSO_WM_BEAUTIFY_FLAG" val=""/>
</p:tagLst>
</file>

<file path=ppt/tags/tag28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08.xml><?xml version="1.0" encoding="utf-8"?>
<p:tagLst xmlns:p="http://schemas.openxmlformats.org/presentationml/2006/main">
  <p:tag name="KSO_WM_BEAUTIFY_FLAG" val=""/>
</p:tagLst>
</file>

<file path=ppt/tags/tag2809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10.xml><?xml version="1.0" encoding="utf-8"?>
<p:tagLst xmlns:p="http://schemas.openxmlformats.org/presentationml/2006/main">
  <p:tag name="KSO_WM_BEAUTIFY_FLAG" val=""/>
</p:tagLst>
</file>

<file path=ppt/tags/tag2811.xml><?xml version="1.0" encoding="utf-8"?>
<p:tagLst xmlns:p="http://schemas.openxmlformats.org/presentationml/2006/main">
  <p:tag name="KSO_WM_BEAUTIFY_FLAG" val=""/>
</p:tagLst>
</file>

<file path=ppt/tags/tag2812.xml><?xml version="1.0" encoding="utf-8"?>
<p:tagLst xmlns:p="http://schemas.openxmlformats.org/presentationml/2006/main">
  <p:tag name="KSO_WM_BEAUTIFY_FLAG" val=""/>
</p:tagLst>
</file>

<file path=ppt/tags/tag2813.xml><?xml version="1.0" encoding="utf-8"?>
<p:tagLst xmlns:p="http://schemas.openxmlformats.org/presentationml/2006/main">
  <p:tag name="KSO_WM_BEAUTIFY_FLAG" val=""/>
</p:tagLst>
</file>

<file path=ppt/tags/tag2814.xml><?xml version="1.0" encoding="utf-8"?>
<p:tagLst xmlns:p="http://schemas.openxmlformats.org/presentationml/2006/main">
  <p:tag name="KSO_WM_BEAUTIFY_FLAG" val=""/>
</p:tagLst>
</file>

<file path=ppt/tags/tag2815.xml><?xml version="1.0" encoding="utf-8"?>
<p:tagLst xmlns:p="http://schemas.openxmlformats.org/presentationml/2006/main">
  <p:tag name="KSO_WM_BEAUTIFY_FLAG" val=""/>
</p:tagLst>
</file>

<file path=ppt/tags/tag2816.xml><?xml version="1.0" encoding="utf-8"?>
<p:tagLst xmlns:p="http://schemas.openxmlformats.org/presentationml/2006/main">
  <p:tag name="KSO_WM_BEAUTIFY_FLAG" val=""/>
</p:tagLst>
</file>

<file path=ppt/tags/tag28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18.xml><?xml version="1.0" encoding="utf-8"?>
<p:tagLst xmlns:p="http://schemas.openxmlformats.org/presentationml/2006/main">
  <p:tag name="KSO_WM_BEAUTIFY_FLAG" val=""/>
</p:tagLst>
</file>

<file path=ppt/tags/tag2819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20.xml><?xml version="1.0" encoding="utf-8"?>
<p:tagLst xmlns:p="http://schemas.openxmlformats.org/presentationml/2006/main">
  <p:tag name="KSO_WM_BEAUTIFY_FLAG" val=""/>
</p:tagLst>
</file>

<file path=ppt/tags/tag28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22.xml><?xml version="1.0" encoding="utf-8"?>
<p:tagLst xmlns:p="http://schemas.openxmlformats.org/presentationml/2006/main">
  <p:tag name="KSO_WM_BEAUTIFY_FLAG" val=""/>
</p:tagLst>
</file>

<file path=ppt/tags/tag2823.xml><?xml version="1.0" encoding="utf-8"?>
<p:tagLst xmlns:p="http://schemas.openxmlformats.org/presentationml/2006/main">
  <p:tag name="KSO_WM_BEAUTIFY_FLAG" val=""/>
</p:tagLst>
</file>

<file path=ppt/tags/tag2824.xml><?xml version="1.0" encoding="utf-8"?>
<p:tagLst xmlns:p="http://schemas.openxmlformats.org/presentationml/2006/main">
  <p:tag name="KSO_WM_BEAUTIFY_FLAG" val=""/>
</p:tagLst>
</file>

<file path=ppt/tags/tag2825.xml><?xml version="1.0" encoding="utf-8"?>
<p:tagLst xmlns:p="http://schemas.openxmlformats.org/presentationml/2006/main">
  <p:tag name="KSO_WM_BEAUTIFY_FLAG" val=""/>
</p:tagLst>
</file>

<file path=ppt/tags/tag2826.xml><?xml version="1.0" encoding="utf-8"?>
<p:tagLst xmlns:p="http://schemas.openxmlformats.org/presentationml/2006/main">
  <p:tag name="KSO_WM_BEAUTIFY_FLAG" val=""/>
</p:tagLst>
</file>

<file path=ppt/tags/tag2827.xml><?xml version="1.0" encoding="utf-8"?>
<p:tagLst xmlns:p="http://schemas.openxmlformats.org/presentationml/2006/main">
  <p:tag name="KSO_WM_BEAUTIFY_FLAG" val=""/>
</p:tagLst>
</file>

<file path=ppt/tags/tag2828.xml><?xml version="1.0" encoding="utf-8"?>
<p:tagLst xmlns:p="http://schemas.openxmlformats.org/presentationml/2006/main">
  <p:tag name="KSO_WM_BEAUTIFY_FLAG" val=""/>
</p:tagLst>
</file>

<file path=ppt/tags/tag2829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30.xml><?xml version="1.0" encoding="utf-8"?>
<p:tagLst xmlns:p="http://schemas.openxmlformats.org/presentationml/2006/main">
  <p:tag name="KSO_WM_BEAUTIFY_FLAG" val=""/>
</p:tagLst>
</file>

<file path=ppt/tags/tag2831.xml><?xml version="1.0" encoding="utf-8"?>
<p:tagLst xmlns:p="http://schemas.openxmlformats.org/presentationml/2006/main">
  <p:tag name="KSO_WM_BEAUTIFY_FLAG" val=""/>
</p:tagLst>
</file>

<file path=ppt/tags/tag2832.xml><?xml version="1.0" encoding="utf-8"?>
<p:tagLst xmlns:p="http://schemas.openxmlformats.org/presentationml/2006/main">
  <p:tag name="KSO_WM_BEAUTIFY_FLAG" val=""/>
</p:tagLst>
</file>

<file path=ppt/tags/tag2833.xml><?xml version="1.0" encoding="utf-8"?>
<p:tagLst xmlns:p="http://schemas.openxmlformats.org/presentationml/2006/main">
  <p:tag name="KSO_WM_BEAUTIFY_FLAG" val=""/>
</p:tagLst>
</file>

<file path=ppt/tags/tag2834.xml><?xml version="1.0" encoding="utf-8"?>
<p:tagLst xmlns:p="http://schemas.openxmlformats.org/presentationml/2006/main">
  <p:tag name="KSO_WM_BEAUTIFY_FLAG" val=""/>
</p:tagLst>
</file>

<file path=ppt/tags/tag283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36.xml><?xml version="1.0" encoding="utf-8"?>
<p:tagLst xmlns:p="http://schemas.openxmlformats.org/presentationml/2006/main">
  <p:tag name="KSO_WM_BEAUTIFY_FLAG" val=""/>
</p:tagLst>
</file>

<file path=ppt/tags/tag2837.xml><?xml version="1.0" encoding="utf-8"?>
<p:tagLst xmlns:p="http://schemas.openxmlformats.org/presentationml/2006/main">
  <p:tag name="KSO_WM_BEAUTIFY_FLAG" val=""/>
</p:tagLst>
</file>

<file path=ppt/tags/tag2838.xml><?xml version="1.0" encoding="utf-8"?>
<p:tagLst xmlns:p="http://schemas.openxmlformats.org/presentationml/2006/main">
  <p:tag name="KSO_WM_BEAUTIFY_FLAG" val=""/>
</p:tagLst>
</file>

<file path=ppt/tags/tag2839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41.xml><?xml version="1.0" encoding="utf-8"?>
<p:tagLst xmlns:p="http://schemas.openxmlformats.org/presentationml/2006/main">
  <p:tag name="KSO_WM_BEAUTIFY_FLAG" val=""/>
</p:tagLst>
</file>

<file path=ppt/tags/tag2842.xml><?xml version="1.0" encoding="utf-8"?>
<p:tagLst xmlns:p="http://schemas.openxmlformats.org/presentationml/2006/main">
  <p:tag name="KSO_WM_BEAUTIFY_FLAG" val=""/>
</p:tagLst>
</file>

<file path=ppt/tags/tag2843.xml><?xml version="1.0" encoding="utf-8"?>
<p:tagLst xmlns:p="http://schemas.openxmlformats.org/presentationml/2006/main">
  <p:tag name="KSO_WM_BEAUTIFY_FLAG" val=""/>
</p:tagLst>
</file>

<file path=ppt/tags/tag2844.xml><?xml version="1.0" encoding="utf-8"?>
<p:tagLst xmlns:p="http://schemas.openxmlformats.org/presentationml/2006/main">
  <p:tag name="KSO_WM_BEAUTIFY_FLAG" val=""/>
</p:tagLst>
</file>

<file path=ppt/tags/tag28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46.xml><?xml version="1.0" encoding="utf-8"?>
<p:tagLst xmlns:p="http://schemas.openxmlformats.org/presentationml/2006/main">
  <p:tag name="KSO_WM_BEAUTIFY_FLAG" val=""/>
</p:tagLst>
</file>

<file path=ppt/tags/tag2847.xml><?xml version="1.0" encoding="utf-8"?>
<p:tagLst xmlns:p="http://schemas.openxmlformats.org/presentationml/2006/main">
  <p:tag name="KSO_WM_BEAUTIFY_FLAG" val=""/>
</p:tagLst>
</file>

<file path=ppt/tags/tag2848.xml><?xml version="1.0" encoding="utf-8"?>
<p:tagLst xmlns:p="http://schemas.openxmlformats.org/presentationml/2006/main">
  <p:tag name="KSO_WM_BEAUTIFY_FLAG" val=""/>
</p:tagLst>
</file>

<file path=ppt/tags/tag284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5.xml><?xml version="1.0" encoding="utf-8"?>
<p:tagLst xmlns:p="http://schemas.openxmlformats.org/presentationml/2006/main">
  <p:tag name="KSO_WM_BEAUTIFY_FLAG" val=""/>
</p:tagLst>
</file>

<file path=ppt/tags/tag2850.xml><?xml version="1.0" encoding="utf-8"?>
<p:tagLst xmlns:p="http://schemas.openxmlformats.org/presentationml/2006/main">
  <p:tag name="KSO_WM_BEAUTIFY_FLAG" val=""/>
</p:tagLst>
</file>

<file path=ppt/tags/tag2851.xml><?xml version="1.0" encoding="utf-8"?>
<p:tagLst xmlns:p="http://schemas.openxmlformats.org/presentationml/2006/main">
  <p:tag name="KSO_WM_BEAUTIFY_FLAG" val=""/>
</p:tagLst>
</file>

<file path=ppt/tags/tag2852.xml><?xml version="1.0" encoding="utf-8"?>
<p:tagLst xmlns:p="http://schemas.openxmlformats.org/presentationml/2006/main">
  <p:tag name="KSO_WM_BEAUTIFY_FLAG" val=""/>
</p:tagLst>
</file>

<file path=ppt/tags/tag2853.xml><?xml version="1.0" encoding="utf-8"?>
<p:tagLst xmlns:p="http://schemas.openxmlformats.org/presentationml/2006/main">
  <p:tag name="KSO_WM_BEAUTIFY_FLAG" val=""/>
</p:tagLst>
</file>

<file path=ppt/tags/tag2854.xml><?xml version="1.0" encoding="utf-8"?>
<p:tagLst xmlns:p="http://schemas.openxmlformats.org/presentationml/2006/main">
  <p:tag name="KSO_WM_BEAUTIFY_FLAG" val=""/>
</p:tagLst>
</file>

<file path=ppt/tags/tag285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56.xml><?xml version="1.0" encoding="utf-8"?>
<p:tagLst xmlns:p="http://schemas.openxmlformats.org/presentationml/2006/main">
  <p:tag name="KSO_WM_BEAUTIFY_FLAG" val=""/>
</p:tagLst>
</file>

<file path=ppt/tags/tag2857.xml><?xml version="1.0" encoding="utf-8"?>
<p:tagLst xmlns:p="http://schemas.openxmlformats.org/presentationml/2006/main">
  <p:tag name="KSO_WM_BEAUTIFY_FLAG" val=""/>
</p:tagLst>
</file>

<file path=ppt/tags/tag2858.xml><?xml version="1.0" encoding="utf-8"?>
<p:tagLst xmlns:p="http://schemas.openxmlformats.org/presentationml/2006/main">
  <p:tag name="KSO_WM_BEAUTIFY_FLAG" val=""/>
</p:tagLst>
</file>

<file path=ppt/tags/tag28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6.xml><?xml version="1.0" encoding="utf-8"?>
<p:tagLst xmlns:p="http://schemas.openxmlformats.org/presentationml/2006/main">
  <p:tag name="KSO_WM_BEAUTIFY_FLAG" val=""/>
</p:tagLst>
</file>

<file path=ppt/tags/tag2860.xml><?xml version="1.0" encoding="utf-8"?>
<p:tagLst xmlns:p="http://schemas.openxmlformats.org/presentationml/2006/main">
  <p:tag name="KSO_WM_BEAUTIFY_FLAG" val=""/>
</p:tagLst>
</file>

<file path=ppt/tags/tag2861.xml><?xml version="1.0" encoding="utf-8"?>
<p:tagLst xmlns:p="http://schemas.openxmlformats.org/presentationml/2006/main">
  <p:tag name="KSO_WM_BEAUTIFY_FLAG" val=""/>
</p:tagLst>
</file>

<file path=ppt/tags/tag2862.xml><?xml version="1.0" encoding="utf-8"?>
<p:tagLst xmlns:p="http://schemas.openxmlformats.org/presentationml/2006/main">
  <p:tag name="KSO_WM_BEAUTIFY_FLAG" val=""/>
</p:tagLst>
</file>

<file path=ppt/tags/tag28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64.xml><?xml version="1.0" encoding="utf-8"?>
<p:tagLst xmlns:p="http://schemas.openxmlformats.org/presentationml/2006/main">
  <p:tag name="KSO_WM_BEAUTIFY_FLAG" val=""/>
</p:tagLst>
</file>

<file path=ppt/tags/tag2865.xml><?xml version="1.0" encoding="utf-8"?>
<p:tagLst xmlns:p="http://schemas.openxmlformats.org/presentationml/2006/main">
  <p:tag name="KSO_WM_BEAUTIFY_FLAG" val=""/>
</p:tagLst>
</file>

<file path=ppt/tags/tag2866.xml><?xml version="1.0" encoding="utf-8"?>
<p:tagLst xmlns:p="http://schemas.openxmlformats.org/presentationml/2006/main">
  <p:tag name="KSO_WM_BEAUTIFY_FLAG" val=""/>
</p:tagLst>
</file>

<file path=ppt/tags/tag2867.xml><?xml version="1.0" encoding="utf-8"?>
<p:tagLst xmlns:p="http://schemas.openxmlformats.org/presentationml/2006/main">
  <p:tag name="KSO_WM_BEAUTIFY_FLAG" val=""/>
</p:tagLst>
</file>

<file path=ppt/tags/tag2868.xml><?xml version="1.0" encoding="utf-8"?>
<p:tagLst xmlns:p="http://schemas.openxmlformats.org/presentationml/2006/main">
  <p:tag name="KSO_WM_BEAUTIFY_FLAG" val=""/>
</p:tagLst>
</file>

<file path=ppt/tags/tag28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7.xml><?xml version="1.0" encoding="utf-8"?>
<p:tagLst xmlns:p="http://schemas.openxmlformats.org/presentationml/2006/main">
  <p:tag name="KSO_WM_BEAUTIFY_FLAG" val=""/>
</p:tagLst>
</file>

<file path=ppt/tags/tag2870.xml><?xml version="1.0" encoding="utf-8"?>
<p:tagLst xmlns:p="http://schemas.openxmlformats.org/presentationml/2006/main">
  <p:tag name="KSO_WM_BEAUTIFY_FLAG" val=""/>
</p:tagLst>
</file>

<file path=ppt/tags/tag2871.xml><?xml version="1.0" encoding="utf-8"?>
<p:tagLst xmlns:p="http://schemas.openxmlformats.org/presentationml/2006/main">
  <p:tag name="KSO_WM_BEAUTIFY_FLAG" val=""/>
</p:tagLst>
</file>

<file path=ppt/tags/tag2872.xml><?xml version="1.0" encoding="utf-8"?>
<p:tagLst xmlns:p="http://schemas.openxmlformats.org/presentationml/2006/main">
  <p:tag name="KSO_WM_BEAUTIFY_FLAG" val=""/>
</p:tagLst>
</file>

<file path=ppt/tags/tag28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74.xml><?xml version="1.0" encoding="utf-8"?>
<p:tagLst xmlns:p="http://schemas.openxmlformats.org/presentationml/2006/main">
  <p:tag name="KSO_WM_BEAUTIFY_FLAG" val=""/>
</p:tagLst>
</file>

<file path=ppt/tags/tag2875.xml><?xml version="1.0" encoding="utf-8"?>
<p:tagLst xmlns:p="http://schemas.openxmlformats.org/presentationml/2006/main">
  <p:tag name="KSO_WM_BEAUTIFY_FLAG" val=""/>
</p:tagLst>
</file>

<file path=ppt/tags/tag2876.xml><?xml version="1.0" encoding="utf-8"?>
<p:tagLst xmlns:p="http://schemas.openxmlformats.org/presentationml/2006/main">
  <p:tag name="KSO_WM_BEAUTIFY_FLAG" val=""/>
</p:tagLst>
</file>

<file path=ppt/tags/tag28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878.xml><?xml version="1.0" encoding="utf-8"?>
<p:tagLst xmlns:p="http://schemas.openxmlformats.org/presentationml/2006/main">
  <p:tag name="KSO_WM_BEAUTIFY_FLAG" val=""/>
</p:tagLst>
</file>

<file path=ppt/tags/tag2879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80.xml><?xml version="1.0" encoding="utf-8"?>
<p:tagLst xmlns:p="http://schemas.openxmlformats.org/presentationml/2006/main">
  <p:tag name="KSO_WM_BEAUTIFY_FLAG" val=""/>
</p:tagLst>
</file>

<file path=ppt/tags/tag2881.xml><?xml version="1.0" encoding="utf-8"?>
<p:tagLst xmlns:p="http://schemas.openxmlformats.org/presentationml/2006/main">
  <p:tag name="KSO_WM_BEAUTIFY_FLAG" val=""/>
</p:tagLst>
</file>

<file path=ppt/tags/tag2882.xml><?xml version="1.0" encoding="utf-8"?>
<p:tagLst xmlns:p="http://schemas.openxmlformats.org/presentationml/2006/main">
  <p:tag name="KSO_WM_BEAUTIFY_FLAG" val=""/>
</p:tagLst>
</file>

<file path=ppt/tags/tag2883.xml><?xml version="1.0" encoding="utf-8"?>
<p:tagLst xmlns:p="http://schemas.openxmlformats.org/presentationml/2006/main">
  <p:tag name="KSO_WM_BEAUTIFY_FLAG" val=""/>
</p:tagLst>
</file>

<file path=ppt/tags/tag2884.xml><?xml version="1.0" encoding="utf-8"?>
<p:tagLst xmlns:p="http://schemas.openxmlformats.org/presentationml/2006/main">
  <p:tag name="KSO_WM_BEAUTIFY_FLAG" val=""/>
</p:tagLst>
</file>

<file path=ppt/tags/tag2885.xml><?xml version="1.0" encoding="utf-8"?>
<p:tagLst xmlns:p="http://schemas.openxmlformats.org/presentationml/2006/main">
  <p:tag name="KSO_WM_BEAUTIFY_FLAG" val=""/>
</p:tagLst>
</file>

<file path=ppt/tags/tag2886.xml><?xml version="1.0" encoding="utf-8"?>
<p:tagLst xmlns:p="http://schemas.openxmlformats.org/presentationml/2006/main">
  <p:tag name="KSO_WM_BEAUTIFY_FLAG" val=""/>
</p:tagLst>
</file>

<file path=ppt/tags/tag2887.xml><?xml version="1.0" encoding="utf-8"?>
<p:tagLst xmlns:p="http://schemas.openxmlformats.org/presentationml/2006/main">
  <p:tag name="KSO_WM_BEAUTIFY_FLAG" val=""/>
</p:tagLst>
</file>

<file path=ppt/tags/tag2888.xml><?xml version="1.0" encoding="utf-8"?>
<p:tagLst xmlns:p="http://schemas.openxmlformats.org/presentationml/2006/main">
  <p:tag name="KSO_WM_BEAUTIFY_FLAG" val=""/>
</p:tagLst>
</file>

<file path=ppt/tags/tag2889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890.xml><?xml version="1.0" encoding="utf-8"?>
<p:tagLst xmlns:p="http://schemas.openxmlformats.org/presentationml/2006/main">
  <p:tag name="KSO_WM_BEAUTIFY_FLAG" val=""/>
</p:tagLst>
</file>

<file path=ppt/tags/tag2891.xml><?xml version="1.0" encoding="utf-8"?>
<p:tagLst xmlns:p="http://schemas.openxmlformats.org/presentationml/2006/main">
  <p:tag name="KSO_WM_BEAUTIFY_FLAG" val=""/>
</p:tagLst>
</file>

<file path=ppt/tags/tag2892.xml><?xml version="1.0" encoding="utf-8"?>
<p:tagLst xmlns:p="http://schemas.openxmlformats.org/presentationml/2006/main">
  <p:tag name="KSO_WM_BEAUTIFY_FLAG" val=""/>
</p:tagLst>
</file>

<file path=ppt/tags/tag2893.xml><?xml version="1.0" encoding="utf-8"?>
<p:tagLst xmlns:p="http://schemas.openxmlformats.org/presentationml/2006/main">
  <p:tag name="KSO_WM_BEAUTIFY_FLAG" val=""/>
</p:tagLst>
</file>

<file path=ppt/tags/tag2894.xml><?xml version="1.0" encoding="utf-8"?>
<p:tagLst xmlns:p="http://schemas.openxmlformats.org/presentationml/2006/main">
  <p:tag name="KSO_WM_BEAUTIFY_FLAG" val=""/>
</p:tagLst>
</file>

<file path=ppt/tags/tag2895.xml><?xml version="1.0" encoding="utf-8"?>
<p:tagLst xmlns:p="http://schemas.openxmlformats.org/presentationml/2006/main">
  <p:tag name="KSO_WM_BEAUTIFY_FLAG" val=""/>
</p:tagLst>
</file>

<file path=ppt/tags/tag2896.xml><?xml version="1.0" encoding="utf-8"?>
<p:tagLst xmlns:p="http://schemas.openxmlformats.org/presentationml/2006/main">
  <p:tag name="KSO_WM_BEAUTIFY_FLAG" val=""/>
</p:tagLst>
</file>

<file path=ppt/tags/tag2897.xml><?xml version="1.0" encoding="utf-8"?>
<p:tagLst xmlns:p="http://schemas.openxmlformats.org/presentationml/2006/main">
  <p:tag name="KSO_WM_BEAUTIFY_FLAG" val=""/>
</p:tagLst>
</file>

<file path=ppt/tags/tag2898.xml><?xml version="1.0" encoding="utf-8"?>
<p:tagLst xmlns:p="http://schemas.openxmlformats.org/presentationml/2006/main">
  <p:tag name="KSO_WM_BEAUTIFY_FLAG" val=""/>
</p:tagLst>
</file>

<file path=ppt/tags/tag289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00.xml><?xml version="1.0" encoding="utf-8"?>
<p:tagLst xmlns:p="http://schemas.openxmlformats.org/presentationml/2006/main">
  <p:tag name="KSO_WM_BEAUTIFY_FLAG" val=""/>
</p:tagLst>
</file>

<file path=ppt/tags/tag2901.xml><?xml version="1.0" encoding="utf-8"?>
<p:tagLst xmlns:p="http://schemas.openxmlformats.org/presentationml/2006/main">
  <p:tag name="KSO_WM_SPECIAL_SOURCE" val="bdnull"/>
</p:tagLst>
</file>

<file path=ppt/tags/tag2902.xml><?xml version="1.0" encoding="utf-8"?>
<p:tagLst xmlns:p="http://schemas.openxmlformats.org/presentationml/2006/main">
  <p:tag name="KSO_WM_BEAUTIFY_FLAG" val=""/>
</p:tagLst>
</file>

<file path=ppt/tags/tag2903.xml><?xml version="1.0" encoding="utf-8"?>
<p:tagLst xmlns:p="http://schemas.openxmlformats.org/presentationml/2006/main">
  <p:tag name="KSO_WM_BEAUTIFY_FLAG" val=""/>
</p:tagLst>
</file>

<file path=ppt/tags/tag2904.xml><?xml version="1.0" encoding="utf-8"?>
<p:tagLst xmlns:p="http://schemas.openxmlformats.org/presentationml/2006/main">
  <p:tag name="KSO_WM_BEAUTIFY_FLAG" val=""/>
</p:tagLst>
</file>

<file path=ppt/tags/tag290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06.xml><?xml version="1.0" encoding="utf-8"?>
<p:tagLst xmlns:p="http://schemas.openxmlformats.org/presentationml/2006/main">
  <p:tag name="KSO_WM_BEAUTIFY_FLAG" val=""/>
</p:tagLst>
</file>

<file path=ppt/tags/tag2907.xml><?xml version="1.0" encoding="utf-8"?>
<p:tagLst xmlns:p="http://schemas.openxmlformats.org/presentationml/2006/main">
  <p:tag name="KSO_WM_UNIT_TABLE_BEAUTIFY" val="smartTable{9b526780-7aed-4dbf-8115-75e2c722942e}"/>
  <p:tag name="TABLE_ENDDRAG_ORIGIN_RECT" val="866*470"/>
  <p:tag name="TABLE_ENDDRAG_RECT" val="51*66*866*470"/>
</p:tagLst>
</file>

<file path=ppt/tags/tag2908.xml><?xml version="1.0" encoding="utf-8"?>
<p:tagLst xmlns:p="http://schemas.openxmlformats.org/presentationml/2006/main">
  <p:tag name="KSO_WM_BEAUTIFY_FLAG" val=""/>
</p:tagLst>
</file>

<file path=ppt/tags/tag290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1.xml><?xml version="1.0" encoding="utf-8"?>
<p:tagLst xmlns:p="http://schemas.openxmlformats.org/presentationml/2006/main">
  <p:tag name="KSO_WM_BEAUTIFY_FLAG" val=""/>
</p:tagLst>
</file>

<file path=ppt/tags/tag2910.xml><?xml version="1.0" encoding="utf-8"?>
<p:tagLst xmlns:p="http://schemas.openxmlformats.org/presentationml/2006/main">
  <p:tag name="KSO_WM_BEAUTIFY_FLAG" val=""/>
</p:tagLst>
</file>

<file path=ppt/tags/tag2911.xml><?xml version="1.0" encoding="utf-8"?>
<p:tagLst xmlns:p="http://schemas.openxmlformats.org/presentationml/2006/main">
  <p:tag name="KSO_WM_UNIT_TABLE_BEAUTIFY" val="smartTable{9ac2378c-a5b2-44cd-ad26-e9666b5dd080}"/>
  <p:tag name="TABLE_ENDDRAG_ORIGIN_RECT" val="866*470"/>
  <p:tag name="TABLE_ENDDRAG_RECT" val="51*66*866*470"/>
</p:tagLst>
</file>

<file path=ppt/tags/tag2912.xml><?xml version="1.0" encoding="utf-8"?>
<p:tagLst xmlns:p="http://schemas.openxmlformats.org/presentationml/2006/main">
  <p:tag name="KSO_WM_BEAUTIFY_FLAG" val=""/>
</p:tagLst>
</file>

<file path=ppt/tags/tag29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14.xml><?xml version="1.0" encoding="utf-8"?>
<p:tagLst xmlns:p="http://schemas.openxmlformats.org/presentationml/2006/main">
  <p:tag name="KSO_WM_BEAUTIFY_FLAG" val=""/>
</p:tagLst>
</file>

<file path=ppt/tags/tag2915.xml><?xml version="1.0" encoding="utf-8"?>
<p:tagLst xmlns:p="http://schemas.openxmlformats.org/presentationml/2006/main">
  <p:tag name="KSO_WM_BEAUTIFY_FLAG" val=""/>
</p:tagLst>
</file>

<file path=ppt/tags/tag2916.xml><?xml version="1.0" encoding="utf-8"?>
<p:tagLst xmlns:p="http://schemas.openxmlformats.org/presentationml/2006/main">
  <p:tag name="KSO_WM_BEAUTIFY_FLAG" val=""/>
</p:tagLst>
</file>

<file path=ppt/tags/tag29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18.xml><?xml version="1.0" encoding="utf-8"?>
<p:tagLst xmlns:p="http://schemas.openxmlformats.org/presentationml/2006/main">
  <p:tag name="KSO_WM_BEAUTIFY_FLAG" val=""/>
</p:tagLst>
</file>

<file path=ppt/tags/tag2919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20.xml><?xml version="1.0" encoding="utf-8"?>
<p:tagLst xmlns:p="http://schemas.openxmlformats.org/presentationml/2006/main">
  <p:tag name="KSO_WM_BEAUTIFY_FLAG" val=""/>
</p:tagLst>
</file>

<file path=ppt/tags/tag2921.xml><?xml version="1.0" encoding="utf-8"?>
<p:tagLst xmlns:p="http://schemas.openxmlformats.org/presentationml/2006/main">
  <p:tag name="KSO_WM_BEAUTIFY_FLAG" val=""/>
</p:tagLst>
</file>

<file path=ppt/tags/tag29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23.xml><?xml version="1.0" encoding="utf-8"?>
<p:tagLst xmlns:p="http://schemas.openxmlformats.org/presentationml/2006/main">
  <p:tag name="KSO_WM_BEAUTIFY_FLAG" val=""/>
</p:tagLst>
</file>

<file path=ppt/tags/tag2924.xml><?xml version="1.0" encoding="utf-8"?>
<p:tagLst xmlns:p="http://schemas.openxmlformats.org/presentationml/2006/main">
  <p:tag name="KSO_WM_BEAUTIFY_FLAG" val=""/>
</p:tagLst>
</file>

<file path=ppt/tags/tag2925.xml><?xml version="1.0" encoding="utf-8"?>
<p:tagLst xmlns:p="http://schemas.openxmlformats.org/presentationml/2006/main">
  <p:tag name="KSO_WM_BEAUTIFY_FLAG" val=""/>
</p:tagLst>
</file>

<file path=ppt/tags/tag2926.xml><?xml version="1.0" encoding="utf-8"?>
<p:tagLst xmlns:p="http://schemas.openxmlformats.org/presentationml/2006/main">
  <p:tag name="KSO_WM_BEAUTIFY_FLAG" val=""/>
</p:tagLst>
</file>

<file path=ppt/tags/tag29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28.xml><?xml version="1.0" encoding="utf-8"?>
<p:tagLst xmlns:p="http://schemas.openxmlformats.org/presentationml/2006/main">
  <p:tag name="KSO_WM_BEAUTIFY_FLAG" val=""/>
</p:tagLst>
</file>

<file path=ppt/tags/tag2929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30.xml><?xml version="1.0" encoding="utf-8"?>
<p:tagLst xmlns:p="http://schemas.openxmlformats.org/presentationml/2006/main">
  <p:tag name="KSO_WM_BEAUTIFY_FLAG" val=""/>
</p:tagLst>
</file>

<file path=ppt/tags/tag2931.xml><?xml version="1.0" encoding="utf-8"?>
<p:tagLst xmlns:p="http://schemas.openxmlformats.org/presentationml/2006/main">
  <p:tag name="KSO_WM_UNIT_TABLE_BEAUTIFY" val="smartTable{e22de314-323b-46bb-999c-8fd82ae3d5fa}"/>
  <p:tag name="TABLE_ENDDRAG_ORIGIN_RECT" val="866*470"/>
  <p:tag name="TABLE_ENDDRAG_RECT" val="51*66*866*470"/>
  <p:tag name="KSO_WM_BEAUTIFY_FLAG" val=""/>
</p:tagLst>
</file>

<file path=ppt/tags/tag29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33.xml><?xml version="1.0" encoding="utf-8"?>
<p:tagLst xmlns:p="http://schemas.openxmlformats.org/presentationml/2006/main">
  <p:tag name="KSO_WM_BEAUTIFY_FLAG" val=""/>
</p:tagLst>
</file>

<file path=ppt/tags/tag2934.xml><?xml version="1.0" encoding="utf-8"?>
<p:tagLst xmlns:p="http://schemas.openxmlformats.org/presentationml/2006/main">
  <p:tag name="KSO_WM_BEAUTIFY_FLAG" val=""/>
</p:tagLst>
</file>

<file path=ppt/tags/tag2935.xml><?xml version="1.0" encoding="utf-8"?>
<p:tagLst xmlns:p="http://schemas.openxmlformats.org/presentationml/2006/main">
  <p:tag name="KSO_WM_BEAUTIFY_FLAG" val=""/>
</p:tagLst>
</file>

<file path=ppt/tags/tag2936.xml><?xml version="1.0" encoding="utf-8"?>
<p:tagLst xmlns:p="http://schemas.openxmlformats.org/presentationml/2006/main">
  <p:tag name="KSO_WM_BEAUTIFY_FLAG" val=""/>
</p:tagLst>
</file>

<file path=ppt/tags/tag2937.xml><?xml version="1.0" encoding="utf-8"?>
<p:tagLst xmlns:p="http://schemas.openxmlformats.org/presentationml/2006/main">
  <p:tag name="KSO_WM_BEAUTIFY_FLAG" val=""/>
</p:tagLst>
</file>

<file path=ppt/tags/tag2938.xml><?xml version="1.0" encoding="utf-8"?>
<p:tagLst xmlns:p="http://schemas.openxmlformats.org/presentationml/2006/main">
  <p:tag name="KSO_WM_BEAUTIFY_FLAG" val=""/>
</p:tagLst>
</file>

<file path=ppt/tags/tag29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4.xml><?xml version="1.0" encoding="utf-8"?>
<p:tagLst xmlns:p="http://schemas.openxmlformats.org/presentationml/2006/main">
  <p:tag name="KSO_WM_BEAUTIFY_FLAG" val=""/>
</p:tagLst>
</file>

<file path=ppt/tags/tag2940.xml><?xml version="1.0" encoding="utf-8"?>
<p:tagLst xmlns:p="http://schemas.openxmlformats.org/presentationml/2006/main">
  <p:tag name="KSO_WM_BEAUTIFY_FLAG" val=""/>
</p:tagLst>
</file>

<file path=ppt/tags/tag2941.xml><?xml version="1.0" encoding="utf-8"?>
<p:tagLst xmlns:p="http://schemas.openxmlformats.org/presentationml/2006/main">
  <p:tag name="KSO_WM_BEAUTIFY_FLAG" val=""/>
</p:tagLst>
</file>

<file path=ppt/tags/tag2942.xml><?xml version="1.0" encoding="utf-8"?>
<p:tagLst xmlns:p="http://schemas.openxmlformats.org/presentationml/2006/main">
  <p:tag name="KSO_WM_BEAUTIFY_FLAG" val=""/>
</p:tagLst>
</file>

<file path=ppt/tags/tag2943.xml><?xml version="1.0" encoding="utf-8"?>
<p:tagLst xmlns:p="http://schemas.openxmlformats.org/presentationml/2006/main">
  <p:tag name="KSO_WM_BEAUTIFY_FLAG" val=""/>
</p:tagLst>
</file>

<file path=ppt/tags/tag2944.xml><?xml version="1.0" encoding="utf-8"?>
<p:tagLst xmlns:p="http://schemas.openxmlformats.org/presentationml/2006/main">
  <p:tag name="KSO_WM_BEAUTIFY_FLAG" val=""/>
</p:tagLst>
</file>

<file path=ppt/tags/tag29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46.xml><?xml version="1.0" encoding="utf-8"?>
<p:tagLst xmlns:p="http://schemas.openxmlformats.org/presentationml/2006/main">
  <p:tag name="KSO_WM_BEAUTIFY_FLAG" val=""/>
</p:tagLst>
</file>

<file path=ppt/tags/tag2947.xml><?xml version="1.0" encoding="utf-8"?>
<p:tagLst xmlns:p="http://schemas.openxmlformats.org/presentationml/2006/main">
  <p:tag name="KSO_WM_BEAUTIFY_FLAG" val=""/>
</p:tagLst>
</file>

<file path=ppt/tags/tag2948.xml><?xml version="1.0" encoding="utf-8"?>
<p:tagLst xmlns:p="http://schemas.openxmlformats.org/presentationml/2006/main">
  <p:tag name="KSO_WM_BEAUTIFY_FLAG" val=""/>
</p:tagLst>
</file>

<file path=ppt/tags/tag2949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50.xml><?xml version="1.0" encoding="utf-8"?>
<p:tagLst xmlns:p="http://schemas.openxmlformats.org/presentationml/2006/main">
  <p:tag name="KSO_WM_BEAUTIFY_FLAG" val=""/>
</p:tagLst>
</file>

<file path=ppt/tags/tag2951.xml><?xml version="1.0" encoding="utf-8"?>
<p:tagLst xmlns:p="http://schemas.openxmlformats.org/presentationml/2006/main">
  <p:tag name="KSO_WM_BEAUTIFY_FLAG" val=""/>
</p:tagLst>
</file>

<file path=ppt/tags/tag29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53.xml><?xml version="1.0" encoding="utf-8"?>
<p:tagLst xmlns:p="http://schemas.openxmlformats.org/presentationml/2006/main">
  <p:tag name="KSO_WM_BEAUTIFY_FLAG" val=""/>
</p:tagLst>
</file>

<file path=ppt/tags/tag2954.xml><?xml version="1.0" encoding="utf-8"?>
<p:tagLst xmlns:p="http://schemas.openxmlformats.org/presentationml/2006/main">
  <p:tag name="KSO_WM_BEAUTIFY_FLAG" val=""/>
</p:tagLst>
</file>

<file path=ppt/tags/tag2955.xml><?xml version="1.0" encoding="utf-8"?>
<p:tagLst xmlns:p="http://schemas.openxmlformats.org/presentationml/2006/main">
  <p:tag name="KSO_WM_BEAUTIFY_FLAG" val=""/>
</p:tagLst>
</file>

<file path=ppt/tags/tag2956.xml><?xml version="1.0" encoding="utf-8"?>
<p:tagLst xmlns:p="http://schemas.openxmlformats.org/presentationml/2006/main">
  <p:tag name="KSO_WM_BEAUTIFY_FLAG" val=""/>
</p:tagLst>
</file>

<file path=ppt/tags/tag2957.xml><?xml version="1.0" encoding="utf-8"?>
<p:tagLst xmlns:p="http://schemas.openxmlformats.org/presentationml/2006/main">
  <p:tag name="KSO_WM_BEAUTIFY_FLAG" val=""/>
</p:tagLst>
</file>

<file path=ppt/tags/tag2958.xml><?xml version="1.0" encoding="utf-8"?>
<p:tagLst xmlns:p="http://schemas.openxmlformats.org/presentationml/2006/main">
  <p:tag name="KSO_WM_BEAUTIFY_FLAG" val=""/>
</p:tagLst>
</file>

<file path=ppt/tags/tag29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6.xml><?xml version="1.0" encoding="utf-8"?>
<p:tagLst xmlns:p="http://schemas.openxmlformats.org/presentationml/2006/main">
  <p:tag name="KSO_WM_BEAUTIFY_FLAG" val=""/>
</p:tagLst>
</file>

<file path=ppt/tags/tag2960.xml><?xml version="1.0" encoding="utf-8"?>
<p:tagLst xmlns:p="http://schemas.openxmlformats.org/presentationml/2006/main">
  <p:tag name="KSO_WM_BEAUTIFY_FLAG" val=""/>
</p:tagLst>
</file>

<file path=ppt/tags/tag2961.xml><?xml version="1.0" encoding="utf-8"?>
<p:tagLst xmlns:p="http://schemas.openxmlformats.org/presentationml/2006/main">
  <p:tag name="KSO_WM_BEAUTIFY_FLAG" val=""/>
</p:tagLst>
</file>

<file path=ppt/tags/tag2962.xml><?xml version="1.0" encoding="utf-8"?>
<p:tagLst xmlns:p="http://schemas.openxmlformats.org/presentationml/2006/main">
  <p:tag name="KSO_WM_BEAUTIFY_FLAG" val=""/>
</p:tagLst>
</file>

<file path=ppt/tags/tag2963.xml><?xml version="1.0" encoding="utf-8"?>
<p:tagLst xmlns:p="http://schemas.openxmlformats.org/presentationml/2006/main">
  <p:tag name="KSO_WM_BEAUTIFY_FLAG" val=""/>
</p:tagLst>
</file>

<file path=ppt/tags/tag2964.xml><?xml version="1.0" encoding="utf-8"?>
<p:tagLst xmlns:p="http://schemas.openxmlformats.org/presentationml/2006/main">
  <p:tag name="KSO_WM_BEAUTIFY_FLAG" val=""/>
</p:tagLst>
</file>

<file path=ppt/tags/tag29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66.xml><?xml version="1.0" encoding="utf-8"?>
<p:tagLst xmlns:p="http://schemas.openxmlformats.org/presentationml/2006/main">
  <p:tag name="KSO_WM_BEAUTIFY_FLAG" val=""/>
</p:tagLst>
</file>

<file path=ppt/tags/tag2967.xml><?xml version="1.0" encoding="utf-8"?>
<p:tagLst xmlns:p="http://schemas.openxmlformats.org/presentationml/2006/main">
  <p:tag name="KSO_WM_BEAUTIFY_FLAG" val=""/>
</p:tagLst>
</file>

<file path=ppt/tags/tag2968.xml><?xml version="1.0" encoding="utf-8"?>
<p:tagLst xmlns:p="http://schemas.openxmlformats.org/presentationml/2006/main">
  <p:tag name="KSO_WM_BEAUTIFY_FLAG" val=""/>
</p:tagLst>
</file>

<file path=ppt/tags/tag2969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70.xml><?xml version="1.0" encoding="utf-8"?>
<p:tagLst xmlns:p="http://schemas.openxmlformats.org/presentationml/2006/main">
  <p:tag name="KSO_WM_BEAUTIFY_FLAG" val=""/>
</p:tagLst>
</file>

<file path=ppt/tags/tag29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72.xml><?xml version="1.0" encoding="utf-8"?>
<p:tagLst xmlns:p="http://schemas.openxmlformats.org/presentationml/2006/main">
  <p:tag name="KSO_WM_BEAUTIFY_FLAG" val=""/>
</p:tagLst>
</file>

<file path=ppt/tags/tag2973.xml><?xml version="1.0" encoding="utf-8"?>
<p:tagLst xmlns:p="http://schemas.openxmlformats.org/presentationml/2006/main">
  <p:tag name="KSO_WM_BEAUTIFY_FLAG" val=""/>
</p:tagLst>
</file>

<file path=ppt/tags/tag2974.xml><?xml version="1.0" encoding="utf-8"?>
<p:tagLst xmlns:p="http://schemas.openxmlformats.org/presentationml/2006/main">
  <p:tag name="KSO_WM_BEAUTIFY_FLAG" val=""/>
</p:tagLst>
</file>

<file path=ppt/tags/tag2975.xml><?xml version="1.0" encoding="utf-8"?>
<p:tagLst xmlns:p="http://schemas.openxmlformats.org/presentationml/2006/main">
  <p:tag name="KSO_WM_BEAUTIFY_FLAG" val=""/>
</p:tagLst>
</file>

<file path=ppt/tags/tag2976.xml><?xml version="1.0" encoding="utf-8"?>
<p:tagLst xmlns:p="http://schemas.openxmlformats.org/presentationml/2006/main">
  <p:tag name="KSO_WM_BEAUTIFY_FLAG" val=""/>
</p:tagLst>
</file>

<file path=ppt/tags/tag2977.xml><?xml version="1.0" encoding="utf-8"?>
<p:tagLst xmlns:p="http://schemas.openxmlformats.org/presentationml/2006/main">
  <p:tag name="KSO_WM_BEAUTIFY_FLAG" val=""/>
</p:tagLst>
</file>

<file path=ppt/tags/tag2978.xml><?xml version="1.0" encoding="utf-8"?>
<p:tagLst xmlns:p="http://schemas.openxmlformats.org/presentationml/2006/main">
  <p:tag name="KSO_WM_BEAUTIFY_FLAG" val=""/>
</p:tagLst>
</file>

<file path=ppt/tags/tag29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8.xml><?xml version="1.0" encoding="utf-8"?>
<p:tagLst xmlns:p="http://schemas.openxmlformats.org/presentationml/2006/main">
  <p:tag name="KSO_WM_SPECIAL_SOURCE" val="bdnull"/>
</p:tagLst>
</file>

<file path=ppt/tags/tag2980.xml><?xml version="1.0" encoding="utf-8"?>
<p:tagLst xmlns:p="http://schemas.openxmlformats.org/presentationml/2006/main">
  <p:tag name="KSO_WM_BEAUTIFY_FLAG" val=""/>
</p:tagLst>
</file>

<file path=ppt/tags/tag2981.xml><?xml version="1.0" encoding="utf-8"?>
<p:tagLst xmlns:p="http://schemas.openxmlformats.org/presentationml/2006/main">
  <p:tag name="KSO_WM_BEAUTIFY_FLAG" val=""/>
</p:tagLst>
</file>

<file path=ppt/tags/tag2982.xml><?xml version="1.0" encoding="utf-8"?>
<p:tagLst xmlns:p="http://schemas.openxmlformats.org/presentationml/2006/main">
  <p:tag name="KSO_WM_BEAUTIFY_FLAG" val=""/>
</p:tagLst>
</file>

<file path=ppt/tags/tag2983.xml><?xml version="1.0" encoding="utf-8"?>
<p:tagLst xmlns:p="http://schemas.openxmlformats.org/presentationml/2006/main">
  <p:tag name="KSO_WM_BEAUTIFY_FLAG" val=""/>
</p:tagLst>
</file>

<file path=ppt/tags/tag2984.xml><?xml version="1.0" encoding="utf-8"?>
<p:tagLst xmlns:p="http://schemas.openxmlformats.org/presentationml/2006/main">
  <p:tag name="KSO_WM_BEAUTIFY_FLAG" val=""/>
</p:tagLst>
</file>

<file path=ppt/tags/tag2985.xml><?xml version="1.0" encoding="utf-8"?>
<p:tagLst xmlns:p="http://schemas.openxmlformats.org/presentationml/2006/main">
  <p:tag name="KSO_WM_BEAUTIFY_FLAG" val=""/>
</p:tagLst>
</file>

<file path=ppt/tags/tag2986.xml><?xml version="1.0" encoding="utf-8"?>
<p:tagLst xmlns:p="http://schemas.openxmlformats.org/presentationml/2006/main">
  <p:tag name="KSO_WM_BEAUTIFY_FLAG" val=""/>
</p:tagLst>
</file>

<file path=ppt/tags/tag29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88.xml><?xml version="1.0" encoding="utf-8"?>
<p:tagLst xmlns:p="http://schemas.openxmlformats.org/presentationml/2006/main">
  <p:tag name="KSO_WM_BEAUTIFY_FLAG" val=""/>
</p:tagLst>
</file>

<file path=ppt/tags/tag2989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2990.xml><?xml version="1.0" encoding="utf-8"?>
<p:tagLst xmlns:p="http://schemas.openxmlformats.org/presentationml/2006/main">
  <p:tag name="KSO_WM_BEAUTIFY_FLAG" val=""/>
</p:tagLst>
</file>

<file path=ppt/tags/tag2991.xml><?xml version="1.0" encoding="utf-8"?>
<p:tagLst xmlns:p="http://schemas.openxmlformats.org/presentationml/2006/main">
  <p:tag name="KSO_WM_BEAUTIFY_FLAG" val=""/>
</p:tagLst>
</file>

<file path=ppt/tags/tag2992.xml><?xml version="1.0" encoding="utf-8"?>
<p:tagLst xmlns:p="http://schemas.openxmlformats.org/presentationml/2006/main">
  <p:tag name="KSO_WM_BEAUTIFY_FLAG" val=""/>
</p:tagLst>
</file>

<file path=ppt/tags/tag2993.xml><?xml version="1.0" encoding="utf-8"?>
<p:tagLst xmlns:p="http://schemas.openxmlformats.org/presentationml/2006/main">
  <p:tag name="KSO_WM_BEAUTIFY_FLAG" val=""/>
</p:tagLst>
</file>

<file path=ppt/tags/tag2994.xml><?xml version="1.0" encoding="utf-8"?>
<p:tagLst xmlns:p="http://schemas.openxmlformats.org/presentationml/2006/main">
  <p:tag name="KSO_WM_BEAUTIFY_FLAG" val=""/>
</p:tagLst>
</file>

<file path=ppt/tags/tag299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2996.xml><?xml version="1.0" encoding="utf-8"?>
<p:tagLst xmlns:p="http://schemas.openxmlformats.org/presentationml/2006/main">
  <p:tag name="KSO_WM_BEAUTIFY_FLAG" val=""/>
</p:tagLst>
</file>

<file path=ppt/tags/tag2997.xml><?xml version="1.0" encoding="utf-8"?>
<p:tagLst xmlns:p="http://schemas.openxmlformats.org/presentationml/2006/main">
  <p:tag name="KSO_WM_BEAUTIFY_FLAG" val=""/>
</p:tagLst>
</file>

<file path=ppt/tags/tag2998.xml><?xml version="1.0" encoding="utf-8"?>
<p:tagLst xmlns:p="http://schemas.openxmlformats.org/presentationml/2006/main">
  <p:tag name="KSO_WM_BEAUTIFY_FLAG" val=""/>
</p:tagLst>
</file>

<file path=ppt/tags/tag29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00.xml><?xml version="1.0" encoding="utf-8"?>
<p:tagLst xmlns:p="http://schemas.openxmlformats.org/presentationml/2006/main">
  <p:tag name="KSO_WM_BEAUTIFY_FLAG" val=""/>
</p:tagLst>
</file>

<file path=ppt/tags/tag3001.xml><?xml version="1.0" encoding="utf-8"?>
<p:tagLst xmlns:p="http://schemas.openxmlformats.org/presentationml/2006/main">
  <p:tag name="KSO_WM_BEAUTIFY_FLAG" val=""/>
</p:tagLst>
</file>

<file path=ppt/tags/tag3002.xml><?xml version="1.0" encoding="utf-8"?>
<p:tagLst xmlns:p="http://schemas.openxmlformats.org/presentationml/2006/main">
  <p:tag name="KSO_WM_BEAUTIFY_FLAG" val=""/>
</p:tagLst>
</file>

<file path=ppt/tags/tag300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04.xml><?xml version="1.0" encoding="utf-8"?>
<p:tagLst xmlns:p="http://schemas.openxmlformats.org/presentationml/2006/main">
  <p:tag name="KSO_WM_BEAUTIFY_FLAG" val=""/>
</p:tagLst>
</file>

<file path=ppt/tags/tag3005.xml><?xml version="1.0" encoding="utf-8"?>
<p:tagLst xmlns:p="http://schemas.openxmlformats.org/presentationml/2006/main">
  <p:tag name="KSO_WM_BEAUTIFY_FLAG" val=""/>
</p:tagLst>
</file>

<file path=ppt/tags/tag3006.xml><?xml version="1.0" encoding="utf-8"?>
<p:tagLst xmlns:p="http://schemas.openxmlformats.org/presentationml/2006/main">
  <p:tag name="KSO_WM_BEAUTIFY_FLAG" val=""/>
</p:tagLst>
</file>

<file path=ppt/tags/tag3007.xml><?xml version="1.0" encoding="utf-8"?>
<p:tagLst xmlns:p="http://schemas.openxmlformats.org/presentationml/2006/main">
  <p:tag name="KSO_WM_BEAUTIFY_FLAG" val=""/>
</p:tagLst>
</file>

<file path=ppt/tags/tag3008.xml><?xml version="1.0" encoding="utf-8"?>
<p:tagLst xmlns:p="http://schemas.openxmlformats.org/presentationml/2006/main">
  <p:tag name="KSO_WM_BEAUTIFY_FLAG" val=""/>
</p:tagLst>
</file>

<file path=ppt/tags/tag3009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10.xml><?xml version="1.0" encoding="utf-8"?>
<p:tagLst xmlns:p="http://schemas.openxmlformats.org/presentationml/2006/main">
  <p:tag name="KSO_WM_BEAUTIFY_FLAG" val=""/>
</p:tagLst>
</file>

<file path=ppt/tags/tag30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12.xml><?xml version="1.0" encoding="utf-8"?>
<p:tagLst xmlns:p="http://schemas.openxmlformats.org/presentationml/2006/main">
  <p:tag name="KSO_WM_BEAUTIFY_FLAG" val=""/>
</p:tagLst>
</file>

<file path=ppt/tags/tag3013.xml><?xml version="1.0" encoding="utf-8"?>
<p:tagLst xmlns:p="http://schemas.openxmlformats.org/presentationml/2006/main">
  <p:tag name="KSO_WM_BEAUTIFY_FLAG" val=""/>
</p:tagLst>
</file>

<file path=ppt/tags/tag3014.xml><?xml version="1.0" encoding="utf-8"?>
<p:tagLst xmlns:p="http://schemas.openxmlformats.org/presentationml/2006/main">
  <p:tag name="KSO_WM_BEAUTIFY_FLAG" val=""/>
</p:tagLst>
</file>

<file path=ppt/tags/tag3015.xml><?xml version="1.0" encoding="utf-8"?>
<p:tagLst xmlns:p="http://schemas.openxmlformats.org/presentationml/2006/main">
  <p:tag name="KSO_WM_BEAUTIFY_FLAG" val=""/>
</p:tagLst>
</file>

<file path=ppt/tags/tag3016.xml><?xml version="1.0" encoding="utf-8"?>
<p:tagLst xmlns:p="http://schemas.openxmlformats.org/presentationml/2006/main">
  <p:tag name="KSO_WM_BEAUTIFY_FLAG" val=""/>
</p:tagLst>
</file>

<file path=ppt/tags/tag3017.xml><?xml version="1.0" encoding="utf-8"?>
<p:tagLst xmlns:p="http://schemas.openxmlformats.org/presentationml/2006/main">
  <p:tag name="KSO_WM_BEAUTIFY_FLAG" val=""/>
</p:tagLst>
</file>

<file path=ppt/tags/tag30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19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20.xml><?xml version="1.0" encoding="utf-8"?>
<p:tagLst xmlns:p="http://schemas.openxmlformats.org/presentationml/2006/main">
  <p:tag name="KSO_WM_BEAUTIFY_FLAG" val=""/>
</p:tagLst>
</file>

<file path=ppt/tags/tag3021.xml><?xml version="1.0" encoding="utf-8"?>
<p:tagLst xmlns:p="http://schemas.openxmlformats.org/presentationml/2006/main">
  <p:tag name="KSO_WM_BEAUTIFY_FLAG" val=""/>
</p:tagLst>
</file>

<file path=ppt/tags/tag3022.xml><?xml version="1.0" encoding="utf-8"?>
<p:tagLst xmlns:p="http://schemas.openxmlformats.org/presentationml/2006/main">
  <p:tag name="KSO_WM_BEAUTIFY_FLAG" val=""/>
</p:tagLst>
</file>

<file path=ppt/tags/tag3023.xml><?xml version="1.0" encoding="utf-8"?>
<p:tagLst xmlns:p="http://schemas.openxmlformats.org/presentationml/2006/main">
  <p:tag name="KSO_WM_BEAUTIFY_FLAG" val=""/>
</p:tagLst>
</file>

<file path=ppt/tags/tag3024.xml><?xml version="1.0" encoding="utf-8"?>
<p:tagLst xmlns:p="http://schemas.openxmlformats.org/presentationml/2006/main">
  <p:tag name="KSO_WM_BEAUTIFY_FLAG" val=""/>
</p:tagLst>
</file>

<file path=ppt/tags/tag3025.xml><?xml version="1.0" encoding="utf-8"?>
<p:tagLst xmlns:p="http://schemas.openxmlformats.org/presentationml/2006/main">
  <p:tag name="KSO_WM_BEAUTIFY_FLAG" val=""/>
</p:tagLst>
</file>

<file path=ppt/tags/tag302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27.xml><?xml version="1.0" encoding="utf-8"?>
<p:tagLst xmlns:p="http://schemas.openxmlformats.org/presentationml/2006/main">
  <p:tag name="KSO_WM_BEAUTIFY_FLAG" val=""/>
</p:tagLst>
</file>

<file path=ppt/tags/tag3028.xml><?xml version="1.0" encoding="utf-8"?>
<p:tagLst xmlns:p="http://schemas.openxmlformats.org/presentationml/2006/main">
  <p:tag name="KSO_WM_BEAUTIFY_FLAG" val=""/>
</p:tagLst>
</file>

<file path=ppt/tags/tag3029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30.xml><?xml version="1.0" encoding="utf-8"?>
<p:tagLst xmlns:p="http://schemas.openxmlformats.org/presentationml/2006/main">
  <p:tag name="KSO_WM_BEAUTIFY_FLAG" val=""/>
</p:tagLst>
</file>

<file path=ppt/tags/tag3031.xml><?xml version="1.0" encoding="utf-8"?>
<p:tagLst xmlns:p="http://schemas.openxmlformats.org/presentationml/2006/main">
  <p:tag name="KSO_WM_BEAUTIFY_FLAG" val=""/>
</p:tagLst>
</file>

<file path=ppt/tags/tag3032.xml><?xml version="1.0" encoding="utf-8"?>
<p:tagLst xmlns:p="http://schemas.openxmlformats.org/presentationml/2006/main">
  <p:tag name="KSO_WM_BEAUTIFY_FLAG" val=""/>
</p:tagLst>
</file>

<file path=ppt/tags/tag303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34.xml><?xml version="1.0" encoding="utf-8"?>
<p:tagLst xmlns:p="http://schemas.openxmlformats.org/presentationml/2006/main">
  <p:tag name="KSO_WM_BEAUTIFY_FLAG" val=""/>
</p:tagLst>
</file>

<file path=ppt/tags/tag3035.xml><?xml version="1.0" encoding="utf-8"?>
<p:tagLst xmlns:p="http://schemas.openxmlformats.org/presentationml/2006/main">
  <p:tag name="KSO_WM_BEAUTIFY_FLAG" val=""/>
</p:tagLst>
</file>

<file path=ppt/tags/tag3036.xml><?xml version="1.0" encoding="utf-8"?>
<p:tagLst xmlns:p="http://schemas.openxmlformats.org/presentationml/2006/main">
  <p:tag name="KSO_WM_BEAUTIFY_FLAG" val=""/>
</p:tagLst>
</file>

<file path=ppt/tags/tag3037.xml><?xml version="1.0" encoding="utf-8"?>
<p:tagLst xmlns:p="http://schemas.openxmlformats.org/presentationml/2006/main">
  <p:tag name="KSO_WM_BEAUTIFY_FLAG" val=""/>
</p:tagLst>
</file>

<file path=ppt/tags/tag3038.xml><?xml version="1.0" encoding="utf-8"?>
<p:tagLst xmlns:p="http://schemas.openxmlformats.org/presentationml/2006/main">
  <p:tag name="KSO_WM_BEAUTIFY_FLAG" val=""/>
</p:tagLst>
</file>

<file path=ppt/tags/tag303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4.xml><?xml version="1.0" encoding="utf-8"?>
<p:tagLst xmlns:p="http://schemas.openxmlformats.org/presentationml/2006/main">
  <p:tag name="KSO_WM_BEAUTIFY_FLAG" val=""/>
</p:tagLst>
</file>

<file path=ppt/tags/tag3040.xml><?xml version="1.0" encoding="utf-8"?>
<p:tagLst xmlns:p="http://schemas.openxmlformats.org/presentationml/2006/main">
  <p:tag name="KSO_WM_BEAUTIFY_FLAG" val=""/>
</p:tagLst>
</file>

<file path=ppt/tags/tag3041.xml><?xml version="1.0" encoding="utf-8"?>
<p:tagLst xmlns:p="http://schemas.openxmlformats.org/presentationml/2006/main">
  <p:tag name="KSO_WM_BEAUTIFY_FLAG" val=""/>
</p:tagLst>
</file>

<file path=ppt/tags/tag3042.xml><?xml version="1.0" encoding="utf-8"?>
<p:tagLst xmlns:p="http://schemas.openxmlformats.org/presentationml/2006/main">
  <p:tag name="KSO_WM_BEAUTIFY_FLAG" val=""/>
</p:tagLst>
</file>

<file path=ppt/tags/tag3043.xml><?xml version="1.0" encoding="utf-8"?>
<p:tagLst xmlns:p="http://schemas.openxmlformats.org/presentationml/2006/main">
  <p:tag name="KSO_WM_BEAUTIFY_FLAG" val=""/>
</p:tagLst>
</file>

<file path=ppt/tags/tag3044.xml><?xml version="1.0" encoding="utf-8"?>
<p:tagLst xmlns:p="http://schemas.openxmlformats.org/presentationml/2006/main">
  <p:tag name="KSO_WM_BEAUTIFY_FLAG" val=""/>
</p:tagLst>
</file>

<file path=ppt/tags/tag3045.xml><?xml version="1.0" encoding="utf-8"?>
<p:tagLst xmlns:p="http://schemas.openxmlformats.org/presentationml/2006/main">
  <p:tag name="KSO_WM_BEAUTIFY_FLAG" val=""/>
</p:tagLst>
</file>

<file path=ppt/tags/tag30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47.xml><?xml version="1.0" encoding="utf-8"?>
<p:tagLst xmlns:p="http://schemas.openxmlformats.org/presentationml/2006/main">
  <p:tag name="KSO_WM_BEAUTIFY_FLAG" val=""/>
</p:tagLst>
</file>

<file path=ppt/tags/tag3048.xml><?xml version="1.0" encoding="utf-8"?>
<p:tagLst xmlns:p="http://schemas.openxmlformats.org/presentationml/2006/main">
  <p:tag name="KSO_WM_BEAUTIFY_FLAG" val=""/>
</p:tagLst>
</file>

<file path=ppt/tags/tag3049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50.xml><?xml version="1.0" encoding="utf-8"?>
<p:tagLst xmlns:p="http://schemas.openxmlformats.org/presentationml/2006/main">
  <p:tag name="KSO_WM_BEAUTIFY_FLAG" val=""/>
</p:tagLst>
</file>

<file path=ppt/tags/tag3051.xml><?xml version="1.0" encoding="utf-8"?>
<p:tagLst xmlns:p="http://schemas.openxmlformats.org/presentationml/2006/main">
  <p:tag name="KSO_WM_BEAUTIFY_FLAG" val=""/>
</p:tagLst>
</file>

<file path=ppt/tags/tag305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53.xml><?xml version="1.0" encoding="utf-8"?>
<p:tagLst xmlns:p="http://schemas.openxmlformats.org/presentationml/2006/main">
  <p:tag name="KSO_WM_BEAUTIFY_FLAG" val=""/>
</p:tagLst>
</file>

<file path=ppt/tags/tag3054.xml><?xml version="1.0" encoding="utf-8"?>
<p:tagLst xmlns:p="http://schemas.openxmlformats.org/presentationml/2006/main">
  <p:tag name="KSO_WM_BEAUTIFY_FLAG" val=""/>
</p:tagLst>
</file>

<file path=ppt/tags/tag3055.xml><?xml version="1.0" encoding="utf-8"?>
<p:tagLst xmlns:p="http://schemas.openxmlformats.org/presentationml/2006/main">
  <p:tag name="KSO_WM_BEAUTIFY_FLAG" val=""/>
</p:tagLst>
</file>

<file path=ppt/tags/tag3056.xml><?xml version="1.0" encoding="utf-8"?>
<p:tagLst xmlns:p="http://schemas.openxmlformats.org/presentationml/2006/main">
  <p:tag name="KSO_WM_BEAUTIFY_FLAG" val=""/>
</p:tagLst>
</file>

<file path=ppt/tags/tag305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58.xml><?xml version="1.0" encoding="utf-8"?>
<p:tagLst xmlns:p="http://schemas.openxmlformats.org/presentationml/2006/main">
  <p:tag name="KSO_WM_BEAUTIFY_FLAG" val=""/>
</p:tagLst>
</file>

<file path=ppt/tags/tag3059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60.xml><?xml version="1.0" encoding="utf-8"?>
<p:tagLst xmlns:p="http://schemas.openxmlformats.org/presentationml/2006/main">
  <p:tag name="KSO_WM_BEAUTIFY_FLAG" val=""/>
</p:tagLst>
</file>

<file path=ppt/tags/tag3061.xml><?xml version="1.0" encoding="utf-8"?>
<p:tagLst xmlns:p="http://schemas.openxmlformats.org/presentationml/2006/main">
  <p:tag name="KSO_WM_BEAUTIFY_FLAG" val=""/>
</p:tagLst>
</file>

<file path=ppt/tags/tag3062.xml><?xml version="1.0" encoding="utf-8"?>
<p:tagLst xmlns:p="http://schemas.openxmlformats.org/presentationml/2006/main">
  <p:tag name="KSO_WM_BEAUTIFY_FLAG" val=""/>
</p:tagLst>
</file>

<file path=ppt/tags/tag3063.xml><?xml version="1.0" encoding="utf-8"?>
<p:tagLst xmlns:p="http://schemas.openxmlformats.org/presentationml/2006/main">
  <p:tag name="KSO_WM_BEAUTIFY_FLAG" val=""/>
</p:tagLst>
</file>

<file path=ppt/tags/tag30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65.xml><?xml version="1.0" encoding="utf-8"?>
<p:tagLst xmlns:p="http://schemas.openxmlformats.org/presentationml/2006/main">
  <p:tag name="KSO_WM_BEAUTIFY_FLAG" val=""/>
</p:tagLst>
</file>

<file path=ppt/tags/tag3066.xml><?xml version="1.0" encoding="utf-8"?>
<p:tagLst xmlns:p="http://schemas.openxmlformats.org/presentationml/2006/main">
  <p:tag name="KSO_WM_BEAUTIFY_FLAG" val=""/>
</p:tagLst>
</file>

<file path=ppt/tags/tag3067.xml><?xml version="1.0" encoding="utf-8"?>
<p:tagLst xmlns:p="http://schemas.openxmlformats.org/presentationml/2006/main">
  <p:tag name="KSO_WM_BEAUTIFY_FLAG" val=""/>
</p:tagLst>
</file>

<file path=ppt/tags/tag3068.xml><?xml version="1.0" encoding="utf-8"?>
<p:tagLst xmlns:p="http://schemas.openxmlformats.org/presentationml/2006/main">
  <p:tag name="KSO_WM_BEAUTIFY_FLAG" val=""/>
</p:tagLst>
</file>

<file path=ppt/tags/tag3069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70.xml><?xml version="1.0" encoding="utf-8"?>
<p:tagLst xmlns:p="http://schemas.openxmlformats.org/presentationml/2006/main">
  <p:tag name="KSO_WM_BEAUTIFY_FLAG" val=""/>
</p:tagLst>
</file>

<file path=ppt/tags/tag3071.xml><?xml version="1.0" encoding="utf-8"?>
<p:tagLst xmlns:p="http://schemas.openxmlformats.org/presentationml/2006/main">
  <p:tag name="KSO_WM_BEAUTIFY_FLAG" val=""/>
</p:tagLst>
</file>

<file path=ppt/tags/tag3072.xml><?xml version="1.0" encoding="utf-8"?>
<p:tagLst xmlns:p="http://schemas.openxmlformats.org/presentationml/2006/main">
  <p:tag name="KSO_WM_BEAUTIFY_FLAG" val=""/>
</p:tagLst>
</file>

<file path=ppt/tags/tag30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74.xml><?xml version="1.0" encoding="utf-8"?>
<p:tagLst xmlns:p="http://schemas.openxmlformats.org/presentationml/2006/main">
  <p:tag name="KSO_WM_BEAUTIFY_FLAG" val=""/>
</p:tagLst>
</file>

<file path=ppt/tags/tag3075.xml><?xml version="1.0" encoding="utf-8"?>
<p:tagLst xmlns:p="http://schemas.openxmlformats.org/presentationml/2006/main">
  <p:tag name="KSO_WM_BEAUTIFY_FLAG" val=""/>
</p:tagLst>
</file>

<file path=ppt/tags/tag3076.xml><?xml version="1.0" encoding="utf-8"?>
<p:tagLst xmlns:p="http://schemas.openxmlformats.org/presentationml/2006/main">
  <p:tag name="KSO_WM_BEAUTIFY_FLAG" val=""/>
</p:tagLst>
</file>

<file path=ppt/tags/tag3077.xml><?xml version="1.0" encoding="utf-8"?>
<p:tagLst xmlns:p="http://schemas.openxmlformats.org/presentationml/2006/main">
  <p:tag name="KSO_WM_BEAUTIFY_FLAG" val=""/>
</p:tagLst>
</file>

<file path=ppt/tags/tag3078.xml><?xml version="1.0" encoding="utf-8"?>
<p:tagLst xmlns:p="http://schemas.openxmlformats.org/presentationml/2006/main">
  <p:tag name="KSO_WM_BEAUTIFY_FLAG" val=""/>
</p:tagLst>
</file>

<file path=ppt/tags/tag3079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80.xml><?xml version="1.0" encoding="utf-8"?>
<p:tagLst xmlns:p="http://schemas.openxmlformats.org/presentationml/2006/main">
  <p:tag name="KSO_WM_BEAUTIFY_FLAG" val=""/>
</p:tagLst>
</file>

<file path=ppt/tags/tag30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82.xml><?xml version="1.0" encoding="utf-8"?>
<p:tagLst xmlns:p="http://schemas.openxmlformats.org/presentationml/2006/main">
  <p:tag name="KSO_WM_BEAUTIFY_FLAG" val=""/>
</p:tagLst>
</file>

<file path=ppt/tags/tag3083.xml><?xml version="1.0" encoding="utf-8"?>
<p:tagLst xmlns:p="http://schemas.openxmlformats.org/presentationml/2006/main">
  <p:tag name="KSO_WM_BEAUTIFY_FLAG" val=""/>
</p:tagLst>
</file>

<file path=ppt/tags/tag3084.xml><?xml version="1.0" encoding="utf-8"?>
<p:tagLst xmlns:p="http://schemas.openxmlformats.org/presentationml/2006/main">
  <p:tag name="KSO_WM_BEAUTIFY_FLAG" val=""/>
</p:tagLst>
</file>

<file path=ppt/tags/tag3085.xml><?xml version="1.0" encoding="utf-8"?>
<p:tagLst xmlns:p="http://schemas.openxmlformats.org/presentationml/2006/main">
  <p:tag name="KSO_WM_BEAUTIFY_FLAG" val=""/>
</p:tagLst>
</file>

<file path=ppt/tags/tag3086.xml><?xml version="1.0" encoding="utf-8"?>
<p:tagLst xmlns:p="http://schemas.openxmlformats.org/presentationml/2006/main">
  <p:tag name="KSO_WM_BEAUTIFY_FLAG" val=""/>
</p:tagLst>
</file>

<file path=ppt/tags/tag3087.xml><?xml version="1.0" encoding="utf-8"?>
<p:tagLst xmlns:p="http://schemas.openxmlformats.org/presentationml/2006/main">
  <p:tag name="KSO_WM_BEAUTIFY_FLAG" val=""/>
</p:tagLst>
</file>

<file path=ppt/tags/tag30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89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090.xml><?xml version="1.0" encoding="utf-8"?>
<p:tagLst xmlns:p="http://schemas.openxmlformats.org/presentationml/2006/main">
  <p:tag name="KSO_WM_BEAUTIFY_FLAG" val=""/>
</p:tagLst>
</file>

<file path=ppt/tags/tag3091.xml><?xml version="1.0" encoding="utf-8"?>
<p:tagLst xmlns:p="http://schemas.openxmlformats.org/presentationml/2006/main">
  <p:tag name="KSO_WM_BEAUTIFY_FLAG" val=""/>
</p:tagLst>
</file>

<file path=ppt/tags/tag3092.xml><?xml version="1.0" encoding="utf-8"?>
<p:tagLst xmlns:p="http://schemas.openxmlformats.org/presentationml/2006/main">
  <p:tag name="KSO_WM_BEAUTIFY_FLAG" val=""/>
</p:tagLst>
</file>

<file path=ppt/tags/tag3093.xml><?xml version="1.0" encoding="utf-8"?>
<p:tagLst xmlns:p="http://schemas.openxmlformats.org/presentationml/2006/main">
  <p:tag name="KSO_WM_BEAUTIFY_FLAG" val=""/>
</p:tagLst>
</file>

<file path=ppt/tags/tag309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095.xml><?xml version="1.0" encoding="utf-8"?>
<p:tagLst xmlns:p="http://schemas.openxmlformats.org/presentationml/2006/main">
  <p:tag name="KSO_WM_BEAUTIFY_FLAG" val=""/>
</p:tagLst>
</file>

<file path=ppt/tags/tag3096.xml><?xml version="1.0" encoding="utf-8"?>
<p:tagLst xmlns:p="http://schemas.openxmlformats.org/presentationml/2006/main">
  <p:tag name="KSO_WM_BEAUTIFY_FLAG" val=""/>
</p:tagLst>
</file>

<file path=ppt/tags/tag3097.xml><?xml version="1.0" encoding="utf-8"?>
<p:tagLst xmlns:p="http://schemas.openxmlformats.org/presentationml/2006/main">
  <p:tag name="KSO_WM_BEAUTIFY_FLAG" val=""/>
</p:tagLst>
</file>

<file path=ppt/tags/tag3098.xml><?xml version="1.0" encoding="utf-8"?>
<p:tagLst xmlns:p="http://schemas.openxmlformats.org/presentationml/2006/main">
  <p:tag name="KSO_WM_BEAUTIFY_FLAG" val=""/>
</p:tagLst>
</file>

<file path=ppt/tags/tag309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01.xml><?xml version="1.0" encoding="utf-8"?>
<p:tagLst xmlns:p="http://schemas.openxmlformats.org/presentationml/2006/main">
  <p:tag name="KSO_WM_BEAUTIFY_FLAG" val=""/>
</p:tagLst>
</file>

<file path=ppt/tags/tag3102.xml><?xml version="1.0" encoding="utf-8"?>
<p:tagLst xmlns:p="http://schemas.openxmlformats.org/presentationml/2006/main">
  <p:tag name="KSO_WM_BEAUTIFY_FLAG" val=""/>
</p:tagLst>
</file>

<file path=ppt/tags/tag3103.xml><?xml version="1.0" encoding="utf-8"?>
<p:tagLst xmlns:p="http://schemas.openxmlformats.org/presentationml/2006/main">
  <p:tag name="KSO_WM_BEAUTIFY_FLAG" val=""/>
</p:tagLst>
</file>

<file path=ppt/tags/tag3104.xml><?xml version="1.0" encoding="utf-8"?>
<p:tagLst xmlns:p="http://schemas.openxmlformats.org/presentationml/2006/main">
  <p:tag name="KSO_WM_BEAUTIFY_FLAG" val=""/>
</p:tagLst>
</file>

<file path=ppt/tags/tag3105.xml><?xml version="1.0" encoding="utf-8"?>
<p:tagLst xmlns:p="http://schemas.openxmlformats.org/presentationml/2006/main">
  <p:tag name="KSO_WM_BEAUTIFY_FLAG" val=""/>
</p:tagLst>
</file>

<file path=ppt/tags/tag310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07.xml><?xml version="1.0" encoding="utf-8"?>
<p:tagLst xmlns:p="http://schemas.openxmlformats.org/presentationml/2006/main">
  <p:tag name="KSO_WM_BEAUTIFY_FLAG" val=""/>
</p:tagLst>
</file>

<file path=ppt/tags/tag3108.xml><?xml version="1.0" encoding="utf-8"?>
<p:tagLst xmlns:p="http://schemas.openxmlformats.org/presentationml/2006/main">
  <p:tag name="KSO_WM_BEAUTIFY_FLAG" val=""/>
</p:tagLst>
</file>

<file path=ppt/tags/tag3109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10.xml><?xml version="1.0" encoding="utf-8"?>
<p:tagLst xmlns:p="http://schemas.openxmlformats.org/presentationml/2006/main">
  <p:tag name="KSO_WM_BEAUTIFY_FLAG" val=""/>
</p:tagLst>
</file>

<file path=ppt/tags/tag3111.xml><?xml version="1.0" encoding="utf-8"?>
<p:tagLst xmlns:p="http://schemas.openxmlformats.org/presentationml/2006/main">
  <p:tag name="KSO_WM_BEAUTIFY_FLAG" val=""/>
</p:tagLst>
</file>

<file path=ppt/tags/tag31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13.xml><?xml version="1.0" encoding="utf-8"?>
<p:tagLst xmlns:p="http://schemas.openxmlformats.org/presentationml/2006/main">
  <p:tag name="KSO_WM_BEAUTIFY_FLAG" val=""/>
</p:tagLst>
</file>

<file path=ppt/tags/tag3114.xml><?xml version="1.0" encoding="utf-8"?>
<p:tagLst xmlns:p="http://schemas.openxmlformats.org/presentationml/2006/main">
  <p:tag name="KSO_WM_BEAUTIFY_FLAG" val=""/>
</p:tagLst>
</file>

<file path=ppt/tags/tag3115.xml><?xml version="1.0" encoding="utf-8"?>
<p:tagLst xmlns:p="http://schemas.openxmlformats.org/presentationml/2006/main">
  <p:tag name="KSO_WM_BEAUTIFY_FLAG" val=""/>
</p:tagLst>
</file>

<file path=ppt/tags/tag3116.xml><?xml version="1.0" encoding="utf-8"?>
<p:tagLst xmlns:p="http://schemas.openxmlformats.org/presentationml/2006/main">
  <p:tag name="KSO_WM_BEAUTIFY_FLAG" val=""/>
</p:tagLst>
</file>

<file path=ppt/tags/tag31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18.xml><?xml version="1.0" encoding="utf-8"?>
<p:tagLst xmlns:p="http://schemas.openxmlformats.org/presentationml/2006/main">
  <p:tag name="KSO_WM_BEAUTIFY_FLAG" val=""/>
</p:tagLst>
</file>

<file path=ppt/tags/tag3119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20.xml><?xml version="1.0" encoding="utf-8"?>
<p:tagLst xmlns:p="http://schemas.openxmlformats.org/presentationml/2006/main">
  <p:tag name="KSO_WM_BEAUTIFY_FLAG" val=""/>
</p:tagLst>
</file>

<file path=ppt/tags/tag3121.xml><?xml version="1.0" encoding="utf-8"?>
<p:tagLst xmlns:p="http://schemas.openxmlformats.org/presentationml/2006/main">
  <p:tag name="KSO_WM_BEAUTIFY_FLAG" val=""/>
</p:tagLst>
</file>

<file path=ppt/tags/tag3122.xml><?xml version="1.0" encoding="utf-8"?>
<p:tagLst xmlns:p="http://schemas.openxmlformats.org/presentationml/2006/main">
  <p:tag name="KSO_WM_BEAUTIFY_FLAG" val=""/>
</p:tagLst>
</file>

<file path=ppt/tags/tag31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24.xml><?xml version="1.0" encoding="utf-8"?>
<p:tagLst xmlns:p="http://schemas.openxmlformats.org/presentationml/2006/main">
  <p:tag name="KSO_WM_BEAUTIFY_FLAG" val=""/>
</p:tagLst>
</file>

<file path=ppt/tags/tag3125.xml><?xml version="1.0" encoding="utf-8"?>
<p:tagLst xmlns:p="http://schemas.openxmlformats.org/presentationml/2006/main">
  <p:tag name="KSO_WM_BEAUTIFY_FLAG" val=""/>
</p:tagLst>
</file>

<file path=ppt/tags/tag3126.xml><?xml version="1.0" encoding="utf-8"?>
<p:tagLst xmlns:p="http://schemas.openxmlformats.org/presentationml/2006/main">
  <p:tag name="KSO_WM_BEAUTIFY_FLAG" val=""/>
</p:tagLst>
</file>

<file path=ppt/tags/tag31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28.xml><?xml version="1.0" encoding="utf-8"?>
<p:tagLst xmlns:p="http://schemas.openxmlformats.org/presentationml/2006/main">
  <p:tag name="KSO_WM_BEAUTIFY_FLAG" val=""/>
</p:tagLst>
</file>

<file path=ppt/tags/tag3129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30.xml><?xml version="1.0" encoding="utf-8"?>
<p:tagLst xmlns:p="http://schemas.openxmlformats.org/presentationml/2006/main">
  <p:tag name="KSO_WM_BEAUTIFY_FLAG" val=""/>
</p:tagLst>
</file>

<file path=ppt/tags/tag3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32.xml><?xml version="1.0" encoding="utf-8"?>
<p:tagLst xmlns:p="http://schemas.openxmlformats.org/presentationml/2006/main">
  <p:tag name="KSO_WM_BEAUTIFY_FLAG" val=""/>
</p:tagLst>
</file>

<file path=ppt/tags/tag3133.xml><?xml version="1.0" encoding="utf-8"?>
<p:tagLst xmlns:p="http://schemas.openxmlformats.org/presentationml/2006/main">
  <p:tag name="KSO_WM_BEAUTIFY_FLAG" val=""/>
</p:tagLst>
</file>

<file path=ppt/tags/tag3134.xml><?xml version="1.0" encoding="utf-8"?>
<p:tagLst xmlns:p="http://schemas.openxmlformats.org/presentationml/2006/main">
  <p:tag name="KSO_WM_BEAUTIFY_FLAG" val=""/>
</p:tagLst>
</file>

<file path=ppt/tags/tag3135.xml><?xml version="1.0" encoding="utf-8"?>
<p:tagLst xmlns:p="http://schemas.openxmlformats.org/presentationml/2006/main">
  <p:tag name="KSO_WM_BEAUTIFY_FLAG" val=""/>
</p:tagLst>
</file>

<file path=ppt/tags/tag3136.xml><?xml version="1.0" encoding="utf-8"?>
<p:tagLst xmlns:p="http://schemas.openxmlformats.org/presentationml/2006/main">
  <p:tag name="KSO_WM_BEAUTIFY_FLAG" val=""/>
</p:tagLst>
</file>

<file path=ppt/tags/tag3137.xml><?xml version="1.0" encoding="utf-8"?>
<p:tagLst xmlns:p="http://schemas.openxmlformats.org/presentationml/2006/main">
  <p:tag name="KSO_WM_BEAUTIFY_FLAG" val=""/>
</p:tagLst>
</file>

<file path=ppt/tags/tag3138.xml><?xml version="1.0" encoding="utf-8"?>
<p:tagLst xmlns:p="http://schemas.openxmlformats.org/presentationml/2006/main">
  <p:tag name="KSO_WM_BEAUTIFY_FLAG" val=""/>
</p:tagLst>
</file>

<file path=ppt/tags/tag3139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40.xml><?xml version="1.0" encoding="utf-8"?>
<p:tagLst xmlns:p="http://schemas.openxmlformats.org/presentationml/2006/main">
  <p:tag name="KSO_WM_BEAUTIFY_FLAG" val=""/>
</p:tagLst>
</file>

<file path=ppt/tags/tag3141.xml><?xml version="1.0" encoding="utf-8"?>
<p:tagLst xmlns:p="http://schemas.openxmlformats.org/presentationml/2006/main">
  <p:tag name="KSO_WM_BEAUTIFY_FLAG" val=""/>
</p:tagLst>
</file>

<file path=ppt/tags/tag3142.xml><?xml version="1.0" encoding="utf-8"?>
<p:tagLst xmlns:p="http://schemas.openxmlformats.org/presentationml/2006/main">
  <p:tag name="KSO_WM_BEAUTIFY_FLAG" val=""/>
</p:tagLst>
</file>

<file path=ppt/tags/tag3143.xml><?xml version="1.0" encoding="utf-8"?>
<p:tagLst xmlns:p="http://schemas.openxmlformats.org/presentationml/2006/main">
  <p:tag name="KSO_WM_BEAUTIFY_FLAG" val=""/>
</p:tagLst>
</file>

<file path=ppt/tags/tag3144.xml><?xml version="1.0" encoding="utf-8"?>
<p:tagLst xmlns:p="http://schemas.openxmlformats.org/presentationml/2006/main">
  <p:tag name="KSO_WM_BEAUTIFY_FLAG" val=""/>
</p:tagLst>
</file>

<file path=ppt/tags/tag3145.xml><?xml version="1.0" encoding="utf-8"?>
<p:tagLst xmlns:p="http://schemas.openxmlformats.org/presentationml/2006/main">
  <p:tag name="KSO_WM_BEAUTIFY_FLAG" val=""/>
</p:tagLst>
</file>

<file path=ppt/tags/tag3146.xml><?xml version="1.0" encoding="utf-8"?>
<p:tagLst xmlns:p="http://schemas.openxmlformats.org/presentationml/2006/main">
  <p:tag name="KSO_WM_BEAUTIFY_FLAG" val=""/>
</p:tagLst>
</file>

<file path=ppt/tags/tag3147.xml><?xml version="1.0" encoding="utf-8"?>
<p:tagLst xmlns:p="http://schemas.openxmlformats.org/presentationml/2006/main">
  <p:tag name="KSO_WM_BEAUTIFY_FLAG" val=""/>
</p:tagLst>
</file>

<file path=ppt/tags/tag3148.xml><?xml version="1.0" encoding="utf-8"?>
<p:tagLst xmlns:p="http://schemas.openxmlformats.org/presentationml/2006/main">
  <p:tag name="KSO_WM_BEAUTIFY_FLAG" val=""/>
</p:tagLst>
</file>

<file path=ppt/tags/tag3149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50.xml><?xml version="1.0" encoding="utf-8"?>
<p:tagLst xmlns:p="http://schemas.openxmlformats.org/presentationml/2006/main">
  <p:tag name="KSO_WM_BEAUTIFY_FLAG" val=""/>
</p:tagLst>
</file>

<file path=ppt/tags/tag3151.xml><?xml version="1.0" encoding="utf-8"?>
<p:tagLst xmlns:p="http://schemas.openxmlformats.org/presentationml/2006/main">
  <p:tag name="KSO_WM_BEAUTIFY_FLAG" val=""/>
</p:tagLst>
</file>

<file path=ppt/tags/tag3152.xml><?xml version="1.0" encoding="utf-8"?>
<p:tagLst xmlns:p="http://schemas.openxmlformats.org/presentationml/2006/main">
  <p:tag name="KSO_WM_BEAUTIFY_FLAG" val=""/>
</p:tagLst>
</file>

<file path=ppt/tags/tag3153.xml><?xml version="1.0" encoding="utf-8"?>
<p:tagLst xmlns:p="http://schemas.openxmlformats.org/presentationml/2006/main">
  <p:tag name="KSO_WM_BEAUTIFY_FLAG" val=""/>
</p:tagLst>
</file>

<file path=ppt/tags/tag3154.xml><?xml version="1.0" encoding="utf-8"?>
<p:tagLst xmlns:p="http://schemas.openxmlformats.org/presentationml/2006/main">
  <p:tag name="KSO_WM_BEAUTIFY_FLAG" val=""/>
</p:tagLst>
</file>

<file path=ppt/tags/tag3155.xml><?xml version="1.0" encoding="utf-8"?>
<p:tagLst xmlns:p="http://schemas.openxmlformats.org/presentationml/2006/main">
  <p:tag name="KSO_WM_SPECIAL_SOURCE" val="bdnull"/>
</p:tagLst>
</file>

<file path=ppt/tags/tag3156.xml><?xml version="1.0" encoding="utf-8"?>
<p:tagLst xmlns:p="http://schemas.openxmlformats.org/presentationml/2006/main">
  <p:tag name="KSO_WM_BEAUTIFY_FLAG" val=""/>
</p:tagLst>
</file>

<file path=ppt/tags/tag3157.xml><?xml version="1.0" encoding="utf-8"?>
<p:tagLst xmlns:p="http://schemas.openxmlformats.org/presentationml/2006/main">
  <p:tag name="KSO_WM_BEAUTIFY_FLAG" val=""/>
</p:tagLst>
</file>

<file path=ppt/tags/tag3158.xml><?xml version="1.0" encoding="utf-8"?>
<p:tagLst xmlns:p="http://schemas.openxmlformats.org/presentationml/2006/main">
  <p:tag name="KSO_WM_BEAUTIFY_FLAG" val=""/>
</p:tagLst>
</file>

<file path=ppt/tags/tag3159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60.xml><?xml version="1.0" encoding="utf-8"?>
<p:tagLst xmlns:p="http://schemas.openxmlformats.org/presentationml/2006/main">
  <p:tag name="KSO_WM_BEAUTIFY_FLAG" val=""/>
</p:tagLst>
</file>

<file path=ppt/tags/tag3161.xml><?xml version="1.0" encoding="utf-8"?>
<p:tagLst xmlns:p="http://schemas.openxmlformats.org/presentationml/2006/main">
  <p:tag name="KSO_WM_BEAUTIFY_FLAG" val=""/>
</p:tagLst>
</file>

<file path=ppt/tags/tag3162.xml><?xml version="1.0" encoding="utf-8"?>
<p:tagLst xmlns:p="http://schemas.openxmlformats.org/presentationml/2006/main">
  <p:tag name="KSO_WM_BEAUTIFY_FLAG" val=""/>
</p:tagLst>
</file>

<file path=ppt/tags/tag31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64.xml><?xml version="1.0" encoding="utf-8"?>
<p:tagLst xmlns:p="http://schemas.openxmlformats.org/presentationml/2006/main">
  <p:tag name="KSO_WM_BEAUTIFY_FLAG" val=""/>
</p:tagLst>
</file>

<file path=ppt/tags/tag3165.xml><?xml version="1.0" encoding="utf-8"?>
<p:tagLst xmlns:p="http://schemas.openxmlformats.org/presentationml/2006/main">
  <p:tag name="KSO_WM_BEAUTIFY_FLAG" val=""/>
</p:tagLst>
</file>

<file path=ppt/tags/tag3166.xml><?xml version="1.0" encoding="utf-8"?>
<p:tagLst xmlns:p="http://schemas.openxmlformats.org/presentationml/2006/main">
  <p:tag name="KSO_WM_BEAUTIFY_FLAG" val=""/>
</p:tagLst>
</file>

<file path=ppt/tags/tag3167.xml><?xml version="1.0" encoding="utf-8"?>
<p:tagLst xmlns:p="http://schemas.openxmlformats.org/presentationml/2006/main">
  <p:tag name="KSO_WM_BEAUTIFY_FLAG" val=""/>
</p:tagLst>
</file>

<file path=ppt/tags/tag3168.xml><?xml version="1.0" encoding="utf-8"?>
<p:tagLst xmlns:p="http://schemas.openxmlformats.org/presentationml/2006/main">
  <p:tag name="KSO_WM_BEAUTIFY_FLAG" val=""/>
</p:tagLst>
</file>

<file path=ppt/tags/tag3169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70.xml><?xml version="1.0" encoding="utf-8"?>
<p:tagLst xmlns:p="http://schemas.openxmlformats.org/presentationml/2006/main">
  <p:tag name="KSO_WM_BEAUTIFY_FLAG" val=""/>
</p:tagLst>
</file>

<file path=ppt/tags/tag3171.xml><?xml version="1.0" encoding="utf-8"?>
<p:tagLst xmlns:p="http://schemas.openxmlformats.org/presentationml/2006/main">
  <p:tag name="KSO_WM_BEAUTIFY_FLAG" val=""/>
</p:tagLst>
</file>

<file path=ppt/tags/tag3172.xml><?xml version="1.0" encoding="utf-8"?>
<p:tagLst xmlns:p="http://schemas.openxmlformats.org/presentationml/2006/main">
  <p:tag name="KSO_WM_BEAUTIFY_FLAG" val=""/>
</p:tagLst>
</file>

<file path=ppt/tags/tag3173.xml><?xml version="1.0" encoding="utf-8"?>
<p:tagLst xmlns:p="http://schemas.openxmlformats.org/presentationml/2006/main">
  <p:tag name="KSO_WM_BEAUTIFY_FLAG" val=""/>
</p:tagLst>
</file>

<file path=ppt/tags/tag31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75.xml><?xml version="1.0" encoding="utf-8"?>
<p:tagLst xmlns:p="http://schemas.openxmlformats.org/presentationml/2006/main">
  <p:tag name="KSO_WM_BEAUTIFY_FLAG" val=""/>
</p:tagLst>
</file>

<file path=ppt/tags/tag3176.xml><?xml version="1.0" encoding="utf-8"?>
<p:tagLst xmlns:p="http://schemas.openxmlformats.org/presentationml/2006/main">
  <p:tag name="KSO_WM_UNIT_PLACING_PICTURE_USER_VIEWPORT" val="{&quot;height&quot;:2880,&quot;width&quot;:9540}"/>
  <p:tag name="KSO_WM_BEAUTIFY_FLAG" val=""/>
</p:tagLst>
</file>

<file path=ppt/tags/tag3177.xml><?xml version="1.0" encoding="utf-8"?>
<p:tagLst xmlns:p="http://schemas.openxmlformats.org/presentationml/2006/main">
  <p:tag name="KSO_WM_BEAUTIFY_FLAG" val=""/>
</p:tagLst>
</file>

<file path=ppt/tags/tag3178.xml><?xml version="1.0" encoding="utf-8"?>
<p:tagLst xmlns:p="http://schemas.openxmlformats.org/presentationml/2006/main">
  <p:tag name="KSO_WM_BEAUTIFY_FLAG" val=""/>
</p:tagLst>
</file>

<file path=ppt/tags/tag3179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80.xml><?xml version="1.0" encoding="utf-8"?>
<p:tagLst xmlns:p="http://schemas.openxmlformats.org/presentationml/2006/main">
  <p:tag name="KSO_WM_BEAUTIFY_FLAG" val=""/>
</p:tagLst>
</file>

<file path=ppt/tags/tag31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82.xml><?xml version="1.0" encoding="utf-8"?>
<p:tagLst xmlns:p="http://schemas.openxmlformats.org/presentationml/2006/main">
  <p:tag name="KSO_WM_BEAUTIFY_FLAG" val=""/>
</p:tagLst>
</file>

<file path=ppt/tags/tag3183.xml><?xml version="1.0" encoding="utf-8"?>
<p:tagLst xmlns:p="http://schemas.openxmlformats.org/presentationml/2006/main">
  <p:tag name="KSO_WM_BEAUTIFY_FLAG" val=""/>
</p:tagLst>
</file>

<file path=ppt/tags/tag3184.xml><?xml version="1.0" encoding="utf-8"?>
<p:tagLst xmlns:p="http://schemas.openxmlformats.org/presentationml/2006/main">
  <p:tag name="KSO_WM_BEAUTIFY_FLAG" val=""/>
</p:tagLst>
</file>

<file path=ppt/tags/tag3185.xml><?xml version="1.0" encoding="utf-8"?>
<p:tagLst xmlns:p="http://schemas.openxmlformats.org/presentationml/2006/main">
  <p:tag name="KSO_WM_BEAUTIFY_FLAG" val=""/>
</p:tagLst>
</file>

<file path=ppt/tags/tag31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187.xml><?xml version="1.0" encoding="utf-8"?>
<p:tagLst xmlns:p="http://schemas.openxmlformats.org/presentationml/2006/main">
  <p:tag name="KSO_WM_BEAUTIFY_FLAG" val=""/>
</p:tagLst>
</file>

<file path=ppt/tags/tag3188.xml><?xml version="1.0" encoding="utf-8"?>
<p:tagLst xmlns:p="http://schemas.openxmlformats.org/presentationml/2006/main">
  <p:tag name="KSO_WM_BEAUTIFY_FLAG" val=""/>
</p:tagLst>
</file>

<file path=ppt/tags/tag3189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190.xml><?xml version="1.0" encoding="utf-8"?>
<p:tagLst xmlns:p="http://schemas.openxmlformats.org/presentationml/2006/main">
  <p:tag name="KSO_WM_BEAUTIFY_FLAG" val=""/>
</p:tagLst>
</file>

<file path=ppt/tags/tag3191.xml><?xml version="1.0" encoding="utf-8"?>
<p:tagLst xmlns:p="http://schemas.openxmlformats.org/presentationml/2006/main">
  <p:tag name="KSO_WM_BEAUTIFY_FLAG" val=""/>
</p:tagLst>
</file>

<file path=ppt/tags/tag3192.xml><?xml version="1.0" encoding="utf-8"?>
<p:tagLst xmlns:p="http://schemas.openxmlformats.org/presentationml/2006/main">
  <p:tag name="KSO_WM_BEAUTIFY_FLAG" val=""/>
</p:tagLst>
</file>

<file path=ppt/tags/tag3193.xml><?xml version="1.0" encoding="utf-8"?>
<p:tagLst xmlns:p="http://schemas.openxmlformats.org/presentationml/2006/main">
  <p:tag name="KSO_WM_BEAUTIFY_FLAG" val=""/>
</p:tagLst>
</file>

<file path=ppt/tags/tag3194.xml><?xml version="1.0" encoding="utf-8"?>
<p:tagLst xmlns:p="http://schemas.openxmlformats.org/presentationml/2006/main">
  <p:tag name="KSO_WM_BEAUTIFY_FLAG" val=""/>
</p:tagLst>
</file>

<file path=ppt/tags/tag3195.xml><?xml version="1.0" encoding="utf-8"?>
<p:tagLst xmlns:p="http://schemas.openxmlformats.org/presentationml/2006/main">
  <p:tag name="KSO_WM_BEAUTIFY_FLAG" val=""/>
</p:tagLst>
</file>

<file path=ppt/tags/tag3196.xml><?xml version="1.0" encoding="utf-8"?>
<p:tagLst xmlns:p="http://schemas.openxmlformats.org/presentationml/2006/main">
  <p:tag name="KSO_WM_BEAUTIFY_FLAG" val=""/>
</p:tagLst>
</file>

<file path=ppt/tags/tag3197.xml><?xml version="1.0" encoding="utf-8"?>
<p:tagLst xmlns:p="http://schemas.openxmlformats.org/presentationml/2006/main">
  <p:tag name="KSO_WM_BEAUTIFY_FLAG" val=""/>
</p:tagLst>
</file>

<file path=ppt/tags/tag3198.xml><?xml version="1.0" encoding="utf-8"?>
<p:tagLst xmlns:p="http://schemas.openxmlformats.org/presentationml/2006/main">
  <p:tag name="KSO_WM_BEAUTIFY_FLAG" val=""/>
</p:tagLst>
</file>

<file path=ppt/tags/tag319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00.xml><?xml version="1.0" encoding="utf-8"?>
<p:tagLst xmlns:p="http://schemas.openxmlformats.org/presentationml/2006/main">
  <p:tag name="KSO_WM_BEAUTIFY_FLAG" val=""/>
</p:tagLst>
</file>

<file path=ppt/tags/tag3201.xml><?xml version="1.0" encoding="utf-8"?>
<p:tagLst xmlns:p="http://schemas.openxmlformats.org/presentationml/2006/main">
  <p:tag name="KSO_WM_BEAUTIFY_FLAG" val=""/>
</p:tagLst>
</file>

<file path=ppt/tags/tag3202.xml><?xml version="1.0" encoding="utf-8"?>
<p:tagLst xmlns:p="http://schemas.openxmlformats.org/presentationml/2006/main">
  <p:tag name="KSO_WM_BEAUTIFY_FLAG" val=""/>
</p:tagLst>
</file>

<file path=ppt/tags/tag3203.xml><?xml version="1.0" encoding="utf-8"?>
<p:tagLst xmlns:p="http://schemas.openxmlformats.org/presentationml/2006/main">
  <p:tag name="KSO_WM_BEAUTIFY_FLAG" val=""/>
</p:tagLst>
</file>

<file path=ppt/tags/tag3204.xml><?xml version="1.0" encoding="utf-8"?>
<p:tagLst xmlns:p="http://schemas.openxmlformats.org/presentationml/2006/main">
  <p:tag name="KSO_WM_BEAUTIFY_FLAG" val=""/>
</p:tagLst>
</file>

<file path=ppt/tags/tag3205.xml><?xml version="1.0" encoding="utf-8"?>
<p:tagLst xmlns:p="http://schemas.openxmlformats.org/presentationml/2006/main">
  <p:tag name="KSO_WM_BEAUTIFY_FLAG" val=""/>
</p:tagLst>
</file>

<file path=ppt/tags/tag3206.xml><?xml version="1.0" encoding="utf-8"?>
<p:tagLst xmlns:p="http://schemas.openxmlformats.org/presentationml/2006/main">
  <p:tag name="KSO_WM_BEAUTIFY_FLAG" val=""/>
</p:tagLst>
</file>

<file path=ppt/tags/tag3207.xml><?xml version="1.0" encoding="utf-8"?>
<p:tagLst xmlns:p="http://schemas.openxmlformats.org/presentationml/2006/main">
  <p:tag name="KSO_WM_BEAUTIFY_FLAG" val=""/>
</p:tagLst>
</file>

<file path=ppt/tags/tag3208.xml><?xml version="1.0" encoding="utf-8"?>
<p:tagLst xmlns:p="http://schemas.openxmlformats.org/presentationml/2006/main">
  <p:tag name="KSO_WM_BEAUTIFY_FLAG" val=""/>
</p:tagLst>
</file>

<file path=ppt/tags/tag3209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10.xml><?xml version="1.0" encoding="utf-8"?>
<p:tagLst xmlns:p="http://schemas.openxmlformats.org/presentationml/2006/main">
  <p:tag name="KSO_WM_SPECIAL_SOURCE" val="bdnull"/>
</p:tagLst>
</file>

<file path=ppt/tags/tag3211.xml><?xml version="1.0" encoding="utf-8"?>
<p:tagLst xmlns:p="http://schemas.openxmlformats.org/presentationml/2006/main">
  <p:tag name="KSO_WM_BEAUTIFY_FLAG" val=""/>
</p:tagLst>
</file>

<file path=ppt/tags/tag3212.xml><?xml version="1.0" encoding="utf-8"?>
<p:tagLst xmlns:p="http://schemas.openxmlformats.org/presentationml/2006/main">
  <p:tag name="KSO_WM_BEAUTIFY_FLAG" val=""/>
</p:tagLst>
</file>

<file path=ppt/tags/tag3213.xml><?xml version="1.0" encoding="utf-8"?>
<p:tagLst xmlns:p="http://schemas.openxmlformats.org/presentationml/2006/main">
  <p:tag name="KSO_WM_BEAUTIFY_FLAG" val=""/>
</p:tagLst>
</file>

<file path=ppt/tags/tag32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15.xml><?xml version="1.0" encoding="utf-8"?>
<p:tagLst xmlns:p="http://schemas.openxmlformats.org/presentationml/2006/main">
  <p:tag name="KSO_WM_BEAUTIFY_FLAG" val=""/>
</p:tagLst>
</file>

<file path=ppt/tags/tag3216.xml><?xml version="1.0" encoding="utf-8"?>
<p:tagLst xmlns:p="http://schemas.openxmlformats.org/presentationml/2006/main">
  <p:tag name="KSO_WM_BEAUTIFY_FLAG" val=""/>
</p:tagLst>
</file>

<file path=ppt/tags/tag32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1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19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20.xml><?xml version="1.0" encoding="utf-8"?>
<p:tagLst xmlns:p="http://schemas.openxmlformats.org/presentationml/2006/main">
  <p:tag name="KSO_WM_BEAUTIFY_FLAG" val=""/>
</p:tagLst>
</file>

<file path=ppt/tags/tag32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23.xml><?xml version="1.0" encoding="utf-8"?>
<p:tagLst xmlns:p="http://schemas.openxmlformats.org/presentationml/2006/main">
  <p:tag name="KSO_WM_BEAUTIFY_FLAG" val=""/>
</p:tagLst>
</file>

<file path=ppt/tags/tag3224.xml><?xml version="1.0" encoding="utf-8"?>
<p:tagLst xmlns:p="http://schemas.openxmlformats.org/presentationml/2006/main">
  <p:tag name="KSO_WM_BEAUTIFY_FLAG" val=""/>
</p:tagLst>
</file>

<file path=ppt/tags/tag3225.xml><?xml version="1.0" encoding="utf-8"?>
<p:tagLst xmlns:p="http://schemas.openxmlformats.org/presentationml/2006/main">
  <p:tag name="KSO_WM_BEAUTIFY_FLAG" val=""/>
</p:tagLst>
</file>

<file path=ppt/tags/tag3226.xml><?xml version="1.0" encoding="utf-8"?>
<p:tagLst xmlns:p="http://schemas.openxmlformats.org/presentationml/2006/main">
  <p:tag name="KSO_WM_BEAUTIFY_FLAG" val=""/>
</p:tagLst>
</file>

<file path=ppt/tags/tag322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28.xml><?xml version="1.0" encoding="utf-8"?>
<p:tagLst xmlns:p="http://schemas.openxmlformats.org/presentationml/2006/main">
  <p:tag name="KSO_WM_BEAUTIFY_FLAG" val=""/>
</p:tagLst>
</file>

<file path=ppt/tags/tag3229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30.xml><?xml version="1.0" encoding="utf-8"?>
<p:tagLst xmlns:p="http://schemas.openxmlformats.org/presentationml/2006/main">
  <p:tag name="KSO_WM_BEAUTIFY_FLAG" val=""/>
</p:tagLst>
</file>

<file path=ppt/tags/tag32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32.xml><?xml version="1.0" encoding="utf-8"?>
<p:tagLst xmlns:p="http://schemas.openxmlformats.org/presentationml/2006/main">
  <p:tag name="KSO_WM_BEAUTIFY_FLAG" val=""/>
</p:tagLst>
</file>

<file path=ppt/tags/tag3233.xml><?xml version="1.0" encoding="utf-8"?>
<p:tagLst xmlns:p="http://schemas.openxmlformats.org/presentationml/2006/main">
  <p:tag name="KSO_WM_BEAUTIFY_FLAG" val=""/>
</p:tagLst>
</file>

<file path=ppt/tags/tag3234.xml><?xml version="1.0" encoding="utf-8"?>
<p:tagLst xmlns:p="http://schemas.openxmlformats.org/presentationml/2006/main">
  <p:tag name="KSO_WM_BEAUTIFY_FLAG" val=""/>
</p:tagLst>
</file>

<file path=ppt/tags/tag3235.xml><?xml version="1.0" encoding="utf-8"?>
<p:tagLst xmlns:p="http://schemas.openxmlformats.org/presentationml/2006/main">
  <p:tag name="KSO_WM_BEAUTIFY_FLAG" val=""/>
</p:tagLst>
</file>

<file path=ppt/tags/tag3236.xml><?xml version="1.0" encoding="utf-8"?>
<p:tagLst xmlns:p="http://schemas.openxmlformats.org/presentationml/2006/main">
  <p:tag name="KSO_WM_BEAUTIFY_FLAG" val=""/>
</p:tagLst>
</file>

<file path=ppt/tags/tag323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38.xml><?xml version="1.0" encoding="utf-8"?>
<p:tagLst xmlns:p="http://schemas.openxmlformats.org/presentationml/2006/main">
  <p:tag name="KSO_WM_BEAUTIFY_FLAG" val=""/>
</p:tagLst>
</file>

<file path=ppt/tags/tag3239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40.xml><?xml version="1.0" encoding="utf-8"?>
<p:tagLst xmlns:p="http://schemas.openxmlformats.org/presentationml/2006/main">
  <p:tag name="KSO_WM_BEAUTIFY_FLAG" val=""/>
</p:tagLst>
</file>

<file path=ppt/tags/tag3241.xml><?xml version="1.0" encoding="utf-8"?>
<p:tagLst xmlns:p="http://schemas.openxmlformats.org/presentationml/2006/main">
  <p:tag name="KSO_WM_BEAUTIFY_FLAG" val=""/>
</p:tagLst>
</file>

<file path=ppt/tags/tag32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43.xml><?xml version="1.0" encoding="utf-8"?>
<p:tagLst xmlns:p="http://schemas.openxmlformats.org/presentationml/2006/main">
  <p:tag name="KSO_WM_BEAUTIFY_FLAG" val=""/>
</p:tagLst>
</file>

<file path=ppt/tags/tag324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24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4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44*412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4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48.xml><?xml version="1.0" encoding="utf-8"?>
<p:tagLst xmlns:p="http://schemas.openxmlformats.org/presentationml/2006/main">
  <p:tag name="KSO_WM_BEAUTIFY_FLAG" val=""/>
</p:tagLst>
</file>

<file path=ppt/tags/tag3249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5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51.xml><?xml version="1.0" encoding="utf-8"?>
<p:tagLst xmlns:p="http://schemas.openxmlformats.org/presentationml/2006/main">
  <p:tag name="KSO_WM_BEAUTIFY_FLAG" val=""/>
</p:tagLst>
</file>

<file path=ppt/tags/tag3252.xml><?xml version="1.0" encoding="utf-8"?>
<p:tagLst xmlns:p="http://schemas.openxmlformats.org/presentationml/2006/main">
  <p:tag name="KSO_WM_BEAUTIFY_FLAG" val=""/>
</p:tagLst>
</file>

<file path=ppt/tags/tag325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54.xml><?xml version="1.0" encoding="utf-8"?>
<p:tagLst xmlns:p="http://schemas.openxmlformats.org/presentationml/2006/main">
  <p:tag name="KSO_WM_BEAUTIFY_FLAG" val=""/>
</p:tagLst>
</file>

<file path=ppt/tags/tag3255.xml><?xml version="1.0" encoding="utf-8"?>
<p:tagLst xmlns:p="http://schemas.openxmlformats.org/presentationml/2006/main">
  <p:tag name="KSO_WM_BEAUTIFY_FLAG" val=""/>
</p:tagLst>
</file>

<file path=ppt/tags/tag325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57.xml><?xml version="1.0" encoding="utf-8"?>
<p:tagLst xmlns:p="http://schemas.openxmlformats.org/presentationml/2006/main">
  <p:tag name="KSO_WM_BEAUTIFY_FLAG" val=""/>
</p:tagLst>
</file>

<file path=ppt/tags/tag3258.xml><?xml version="1.0" encoding="utf-8"?>
<p:tagLst xmlns:p="http://schemas.openxmlformats.org/presentationml/2006/main">
  <p:tag name="KSO_WM_BEAUTIFY_FLAG" val=""/>
</p:tagLst>
</file>

<file path=ppt/tags/tag325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6.xml><?xml version="1.0" encoding="utf-8"?>
<p:tagLst xmlns:p="http://schemas.openxmlformats.org/presentationml/2006/main">
  <p:tag name="KSO_WM_BEAUTIFY_FLAG" val=""/>
</p:tagLst>
</file>

<file path=ppt/tags/tag3260.xml><?xml version="1.0" encoding="utf-8"?>
<p:tagLst xmlns:p="http://schemas.openxmlformats.org/presentationml/2006/main">
  <p:tag name="KSO_WM_BEAUTIFY_FLAG" val=""/>
</p:tagLst>
</file>

<file path=ppt/tags/tag3261.xml><?xml version="1.0" encoding="utf-8"?>
<p:tagLst xmlns:p="http://schemas.openxmlformats.org/presentationml/2006/main">
  <p:tag name="KSO_WM_BEAUTIFY_FLAG" val=""/>
</p:tagLst>
</file>

<file path=ppt/tags/tag3262.xml><?xml version="1.0" encoding="utf-8"?>
<p:tagLst xmlns:p="http://schemas.openxmlformats.org/presentationml/2006/main">
  <p:tag name="KSO_WM_BEAUTIFY_FLAG" val=""/>
</p:tagLst>
</file>

<file path=ppt/tags/tag3263.xml><?xml version="1.0" encoding="utf-8"?>
<p:tagLst xmlns:p="http://schemas.openxmlformats.org/presentationml/2006/main">
  <p:tag name="KSO_WM_BEAUTIFY_FLAG" val=""/>
</p:tagLst>
</file>

<file path=ppt/tags/tag3264.xml><?xml version="1.0" encoding="utf-8"?>
<p:tagLst xmlns:p="http://schemas.openxmlformats.org/presentationml/2006/main">
  <p:tag name="KSO_WM_BEAUTIFY_FLAG" val=""/>
</p:tagLst>
</file>

<file path=ppt/tags/tag3265.xml><?xml version="1.0" encoding="utf-8"?>
<p:tagLst xmlns:p="http://schemas.openxmlformats.org/presentationml/2006/main">
  <p:tag name="KSO_WM_BEAUTIFY_FLAG" val=""/>
</p:tagLst>
</file>

<file path=ppt/tags/tag3266.xml><?xml version="1.0" encoding="utf-8"?>
<p:tagLst xmlns:p="http://schemas.openxmlformats.org/presentationml/2006/main">
  <p:tag name="KSO_WM_BEAUTIFY_FLAG" val=""/>
</p:tagLst>
</file>

<file path=ppt/tags/tag3267.xml><?xml version="1.0" encoding="utf-8"?>
<p:tagLst xmlns:p="http://schemas.openxmlformats.org/presentationml/2006/main">
  <p:tag name="KSO_WM_BEAUTIFY_FLAG" val=""/>
</p:tagLst>
</file>

<file path=ppt/tags/tag3268.xml><?xml version="1.0" encoding="utf-8"?>
<p:tagLst xmlns:p="http://schemas.openxmlformats.org/presentationml/2006/main">
  <p:tag name="KSO_WM_BEAUTIFY_FLAG" val=""/>
</p:tagLst>
</file>

<file path=ppt/tags/tag3269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70.xml><?xml version="1.0" encoding="utf-8"?>
<p:tagLst xmlns:p="http://schemas.openxmlformats.org/presentationml/2006/main">
  <p:tag name="KSO_WM_BEAUTIFY_FLAG" val=""/>
</p:tagLst>
</file>

<file path=ppt/tags/tag3271.xml><?xml version="1.0" encoding="utf-8"?>
<p:tagLst xmlns:p="http://schemas.openxmlformats.org/presentationml/2006/main">
  <p:tag name="KSO_WM_BEAUTIFY_FLAG" val=""/>
</p:tagLst>
</file>

<file path=ppt/tags/tag3272.xml><?xml version="1.0" encoding="utf-8"?>
<p:tagLst xmlns:p="http://schemas.openxmlformats.org/presentationml/2006/main">
  <p:tag name="KSO_WM_BEAUTIFY_FLAG" val=""/>
</p:tagLst>
</file>

<file path=ppt/tags/tag3273.xml><?xml version="1.0" encoding="utf-8"?>
<p:tagLst xmlns:p="http://schemas.openxmlformats.org/presentationml/2006/main">
  <p:tag name="KSO_WM_BEAUTIFY_FLAG" val=""/>
</p:tagLst>
</file>

<file path=ppt/tags/tag3274.xml><?xml version="1.0" encoding="utf-8"?>
<p:tagLst xmlns:p="http://schemas.openxmlformats.org/presentationml/2006/main">
  <p:tag name="KSO_WM_BEAUTIFY_FLAG" val=""/>
</p:tagLst>
</file>

<file path=ppt/tags/tag3275.xml><?xml version="1.0" encoding="utf-8"?>
<p:tagLst xmlns:p="http://schemas.openxmlformats.org/presentationml/2006/main">
  <p:tag name="KSO_WM_BEAUTIFY_FLAG" val=""/>
</p:tagLst>
</file>

<file path=ppt/tags/tag3276.xml><?xml version="1.0" encoding="utf-8"?>
<p:tagLst xmlns:p="http://schemas.openxmlformats.org/presentationml/2006/main">
  <p:tag name="KSO_WM_BEAUTIFY_FLAG" val=""/>
</p:tagLst>
</file>

<file path=ppt/tags/tag3277.xml><?xml version="1.0" encoding="utf-8"?>
<p:tagLst xmlns:p="http://schemas.openxmlformats.org/presentationml/2006/main">
  <p:tag name="KSO_WM_BEAUTIFY_FLAG" val=""/>
</p:tagLst>
</file>

<file path=ppt/tags/tag3278.xml><?xml version="1.0" encoding="utf-8"?>
<p:tagLst xmlns:p="http://schemas.openxmlformats.org/presentationml/2006/main">
  <p:tag name="KSO_WM_BEAUTIFY_FLAG" val=""/>
</p:tagLst>
</file>

<file path=ppt/tags/tag3279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80.xml><?xml version="1.0" encoding="utf-8"?>
<p:tagLst xmlns:p="http://schemas.openxmlformats.org/presentationml/2006/main">
  <p:tag name="KSO_WM_BEAUTIFY_FLAG" val=""/>
</p:tagLst>
</file>

<file path=ppt/tags/tag3281.xml><?xml version="1.0" encoding="utf-8"?>
<p:tagLst xmlns:p="http://schemas.openxmlformats.org/presentationml/2006/main">
  <p:tag name="KSO_WM_BEAUTIFY_FLAG" val=""/>
</p:tagLst>
</file>

<file path=ppt/tags/tag3282.xml><?xml version="1.0" encoding="utf-8"?>
<p:tagLst xmlns:p="http://schemas.openxmlformats.org/presentationml/2006/main">
  <p:tag name="KSO_WM_BEAUTIFY_FLAG" val=""/>
</p:tagLst>
</file>

<file path=ppt/tags/tag3283.xml><?xml version="1.0" encoding="utf-8"?>
<p:tagLst xmlns:p="http://schemas.openxmlformats.org/presentationml/2006/main">
  <p:tag name="KSO_WM_SPECIAL_SOURCE" val="bdnull"/>
</p:tagLst>
</file>

<file path=ppt/tags/tag3284.xml><?xml version="1.0" encoding="utf-8"?>
<p:tagLst xmlns:p="http://schemas.openxmlformats.org/presentationml/2006/main">
  <p:tag name="KSO_WM_BEAUTIFY_FLAG" val=""/>
</p:tagLst>
</file>

<file path=ppt/tags/tag3285.xml><?xml version="1.0" encoding="utf-8"?>
<p:tagLst xmlns:p="http://schemas.openxmlformats.org/presentationml/2006/main">
  <p:tag name="KSO_WM_BEAUTIFY_FLAG" val=""/>
</p:tagLst>
</file>

<file path=ppt/tags/tag32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88.xml><?xml version="1.0" encoding="utf-8"?>
<p:tagLst xmlns:p="http://schemas.openxmlformats.org/presentationml/2006/main">
  <p:tag name="KSO_WM_BEAUTIFY_FLAG" val=""/>
</p:tagLst>
</file>

<file path=ppt/tags/tag32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9.xml><?xml version="1.0" encoding="utf-8"?>
<p:tagLst xmlns:p="http://schemas.openxmlformats.org/presentationml/2006/main">
  <p:tag name="KSO_WM_BEAUTIFY_FLAG" val=""/>
</p:tagLst>
</file>

<file path=ppt/tags/tag32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3291.xml><?xml version="1.0" encoding="utf-8"?>
<p:tagLst xmlns:p="http://schemas.openxmlformats.org/presentationml/2006/main">
  <p:tag name="KSO_WPP_MARK_KEY" val="0376ff8d-c0f5-4409-a0f3-876ca4adb872"/>
  <p:tag name="COMMONDATA" val="eyJoZGlkIjoiM2NhMzk2NDgzMGU5ZWNlZjMwNGQ0Yzg1MGY4MjIwODkifQ=="/>
  <p:tag name="commondata" val="eyJoZGlkIjoiZmQ5NzYxOGI0ZWE1M2VjNWU1MjA2ZWU1ZmY1M2Q0MjkifQ==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PECIAL_SOURCE" val="bdnull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50217</Words>
  <Application>WPS 表格</Application>
  <PresentationFormat>宽屏</PresentationFormat>
  <Paragraphs>5286</Paragraphs>
  <Slides>130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61</vt:i4>
      </vt:variant>
      <vt:variant>
        <vt:lpstr>幻灯片标题</vt:lpstr>
      </vt:variant>
      <vt:variant>
        <vt:i4>130</vt:i4>
      </vt:variant>
    </vt:vector>
  </HeadingPairs>
  <TitlesOfParts>
    <vt:vector size="206" baseType="lpstr">
      <vt:lpstr>Arial</vt:lpstr>
      <vt:lpstr>宋体</vt:lpstr>
      <vt:lpstr>Wingdings</vt:lpstr>
      <vt:lpstr>微软雅黑</vt:lpstr>
      <vt:lpstr>汉仪旗黑</vt:lpstr>
      <vt:lpstr>汉仪书宋二KW</vt:lpstr>
      <vt:lpstr>Calibri</vt:lpstr>
      <vt:lpstr>Helvetica Neue</vt:lpstr>
      <vt:lpstr>Wingdings</vt:lpstr>
      <vt:lpstr>宋体</vt:lpstr>
      <vt:lpstr>Arial Unicode MS</vt:lpstr>
      <vt:lpstr>等线</vt:lpstr>
      <vt:lpstr>汉仪中等线KW</vt:lpstr>
      <vt:lpstr>微软雅黑</vt:lpstr>
      <vt:lpstr>Office 主题​​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Package</vt:lpstr>
      <vt:lpstr>Paint.Picture</vt:lpstr>
      <vt:lpstr>Visio.Drawing.11</vt:lpstr>
      <vt:lpstr>Package</vt:lpstr>
      <vt:lpstr>Visio.Drawing.11</vt:lpstr>
      <vt:lpstr>Package</vt:lpstr>
      <vt:lpstr>Visio.Drawing.11</vt:lpstr>
      <vt:lpstr>存储稳定性测试与数据一致性校验工具和系统</vt:lpstr>
      <vt:lpstr>个人简介：</vt:lpstr>
      <vt:lpstr>工欲善其事，必先利其器！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zhangyoujia</cp:lastModifiedBy>
  <cp:revision>2010</cp:revision>
  <dcterms:created xsi:type="dcterms:W3CDTF">2026-02-20T15:02:57Z</dcterms:created>
  <dcterms:modified xsi:type="dcterms:W3CDTF">2026-02-20T15:02:57Z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2052-12.1.24709.24709</vt:lpwstr>
  </property>
  <property fmtid="{D5CDD505-2E9C-101B-9397-08002B2CF9AE}" pid="3" name="ICV">
    <vt:lpwstr>FA1B554AF71048C29A862134303B7184_13</vt:lpwstr>
  </property>
</Properties>
</file>